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8"/>
  </p:notesMasterIdLst>
  <p:sldIdLst>
    <p:sldId id="256" r:id="rId2"/>
    <p:sldId id="257" r:id="rId3"/>
    <p:sldId id="262" r:id="rId4"/>
    <p:sldId id="259" r:id="rId5"/>
    <p:sldId id="260" r:id="rId6"/>
    <p:sldId id="261" r:id="rId7"/>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zione predefinita" id="{9379492D-0193-C246-9321-E69EF3207F1A}">
          <p14:sldIdLst>
            <p14:sldId id="256"/>
          </p14:sldIdLst>
        </p14:section>
        <p14:section name="Sezione senza titolo" id="{92653D3D-14D0-F440-AC17-A6B5352CB100}">
          <p14:sldIdLst>
            <p14:sldId id="257"/>
            <p14:sldId id="262"/>
            <p14:sldId id="259"/>
            <p14:sldId id="260"/>
            <p14:sldId id="261"/>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8" autoAdjust="0"/>
    <p:restoredTop sz="89163" autoAdjust="0"/>
  </p:normalViewPr>
  <p:slideViewPr>
    <p:cSldViewPr snapToGrid="0" snapToObjects="1">
      <p:cViewPr>
        <p:scale>
          <a:sx n="100" d="100"/>
          <a:sy n="100" d="100"/>
        </p:scale>
        <p:origin x="-432" y="62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3CAC0EF-D113-CF44-AAAD-3C666764FC57}" type="datetimeFigureOut">
              <a:rPr lang="it-IT" smtClean="0"/>
              <a:t>06/05/2014</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71C4DB-1A2F-8241-A24E-38AEAB0570A4}" type="slidenum">
              <a:rPr lang="it-IT" smtClean="0"/>
              <a:t>‹N›</a:t>
            </a:fld>
            <a:endParaRPr lang="it-IT"/>
          </a:p>
        </p:txBody>
      </p:sp>
    </p:spTree>
    <p:extLst>
      <p:ext uri="{BB962C8B-B14F-4D97-AF65-F5344CB8AC3E}">
        <p14:creationId xmlns:p14="http://schemas.microsoft.com/office/powerpoint/2010/main" val="279746518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it-IT" dirty="0" smtClean="0"/>
          </a:p>
        </p:txBody>
      </p:sp>
      <p:sp>
        <p:nvSpPr>
          <p:cNvPr id="4" name="Segnaposto numero diapositiva 3"/>
          <p:cNvSpPr>
            <a:spLocks noGrp="1"/>
          </p:cNvSpPr>
          <p:nvPr>
            <p:ph type="sldNum" sz="quarter" idx="10"/>
          </p:nvPr>
        </p:nvSpPr>
        <p:spPr/>
        <p:txBody>
          <a:bodyPr/>
          <a:lstStyle/>
          <a:p>
            <a:fld id="{3971C4DB-1A2F-8241-A24E-38AEAB0570A4}" type="slidenum">
              <a:rPr lang="it-IT" smtClean="0"/>
              <a:t>3</a:t>
            </a:fld>
            <a:endParaRPr lang="it-IT"/>
          </a:p>
        </p:txBody>
      </p:sp>
    </p:spTree>
    <p:extLst>
      <p:ext uri="{BB962C8B-B14F-4D97-AF65-F5344CB8AC3E}">
        <p14:creationId xmlns:p14="http://schemas.microsoft.com/office/powerpoint/2010/main" val="358340253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pic>
        <p:nvPicPr>
          <p:cNvPr id="8" name="Picture 7" descr="TitlePageOverlay.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571500" y="1676401"/>
            <a:ext cx="8001000" cy="2424766"/>
          </a:xfrm>
        </p:spPr>
        <p:txBody>
          <a:bodyPr anchor="b" anchorCtr="0">
            <a:noAutofit/>
          </a:bodyPr>
          <a:lstStyle>
            <a:lvl1pPr>
              <a:defRPr sz="5600">
                <a:solidFill>
                  <a:schemeClr val="tx1"/>
                </a:solidFill>
              </a:defRPr>
            </a:lvl1pPr>
          </a:lstStyle>
          <a:p>
            <a:r>
              <a:rPr lang="it-IT" smtClean="0"/>
              <a:t>Fare clic per modificare stile</a:t>
            </a:r>
            <a:endParaRPr/>
          </a:p>
        </p:txBody>
      </p:sp>
      <p:sp>
        <p:nvSpPr>
          <p:cNvPr id="3" name="Subtitle 2"/>
          <p:cNvSpPr>
            <a:spLocks noGrp="1"/>
          </p:cNvSpPr>
          <p:nvPr>
            <p:ph type="subTitle" idx="1"/>
          </p:nvPr>
        </p:nvSpPr>
        <p:spPr>
          <a:xfrm>
            <a:off x="571500" y="4419600"/>
            <a:ext cx="8001000" cy="1219200"/>
          </a:xfrm>
        </p:spPr>
        <p:txBody>
          <a:bodyPr/>
          <a:lstStyle>
            <a:lvl1pPr marL="0" indent="0" algn="ctr">
              <a:spcAft>
                <a:spcPts val="0"/>
              </a:spcAft>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dirty="0"/>
          </a:p>
        </p:txBody>
      </p:sp>
      <p:sp>
        <p:nvSpPr>
          <p:cNvPr id="4" name="Date Placeholder 3"/>
          <p:cNvSpPr>
            <a:spLocks noGrp="1"/>
          </p:cNvSpPr>
          <p:nvPr>
            <p:ph type="dt" sz="half" idx="10"/>
          </p:nvPr>
        </p:nvSpPr>
        <p:spPr/>
        <p:txBody>
          <a:bodyPr/>
          <a:lstStyle/>
          <a:p>
            <a:fld id="{C9540395-38D6-CD49-B3A8-56771F191D9F}" type="datetimeFigureOut">
              <a:rPr lang="it-IT" smtClean="0"/>
              <a:t>06/05/2014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60B3F0B4-BD22-0E43-AA2A-97FAA8E0C3D9}" type="slidenum">
              <a:rPr lang="it-IT" smtClean="0"/>
              <a:t>‹N›</a:t>
            </a:fld>
            <a:endParaRPr lang="it-IT"/>
          </a:p>
        </p:txBody>
      </p:sp>
      <p:pic>
        <p:nvPicPr>
          <p:cNvPr id="9" name="Picture 8" descr="standardRule.png"/>
          <p:cNvPicPr>
            <a:picLocks noChangeAspect="1"/>
          </p:cNvPicPr>
          <p:nvPr/>
        </p:nvPicPr>
        <p:blipFill>
          <a:blip r:embed="rId3"/>
          <a:stretch>
            <a:fillRect/>
          </a:stretch>
        </p:blipFill>
        <p:spPr>
          <a:xfrm>
            <a:off x="2705100" y="4191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594360" y="434609"/>
            <a:ext cx="3749040" cy="1709928"/>
          </a:xfrm>
        </p:spPr>
        <p:txBody>
          <a:bodyPr vert="horz" lIns="91440" tIns="45720" rIns="91440" bIns="45720" rtlCol="0" anchor="b">
            <a:noAutofit/>
          </a:bodyPr>
          <a:lstStyle>
            <a:lvl1pPr algn="ctr" defTabSz="914400" rtl="0" eaLnBrk="1" latinLnBrk="0" hangingPunct="1">
              <a:spcBef>
                <a:spcPct val="0"/>
              </a:spcBef>
              <a:buNone/>
              <a:defRPr sz="3600" b="0" kern="1200">
                <a:solidFill>
                  <a:schemeClr val="tx1"/>
                </a:solidFill>
                <a:latin typeface="+mj-lt"/>
                <a:ea typeface="+mj-ea"/>
                <a:cs typeface="+mj-cs"/>
              </a:defRPr>
            </a:lvl1pPr>
          </a:lstStyle>
          <a:p>
            <a:r>
              <a:rPr lang="it-IT" smtClean="0"/>
              <a:t>Fare clic per modificare stile</a:t>
            </a:r>
            <a:endParaRPr/>
          </a:p>
        </p:txBody>
      </p:sp>
      <p:sp>
        <p:nvSpPr>
          <p:cNvPr id="4" name="Text Placeholder 3"/>
          <p:cNvSpPr>
            <a:spLocks noGrp="1"/>
          </p:cNvSpPr>
          <p:nvPr>
            <p:ph type="body" sz="half" idx="2"/>
          </p:nvPr>
        </p:nvSpPr>
        <p:spPr>
          <a:xfrm>
            <a:off x="594360" y="2551176"/>
            <a:ext cx="3749040" cy="3145536"/>
          </a:xfrm>
        </p:spPr>
        <p:txBody>
          <a:bodyPr vert="horz" lIns="91440" tIns="45720" rIns="91440" bIns="45720" rtlCol="0">
            <a:normAutofit/>
          </a:bodyPr>
          <a:lstStyle>
            <a:lvl1pPr marL="0" indent="0">
              <a:spcAft>
                <a:spcPts val="100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it-IT" smtClean="0"/>
              <a:t>Fare clic per modificare gli stili del testo dello schema</a:t>
            </a:r>
          </a:p>
        </p:txBody>
      </p:sp>
      <p:sp>
        <p:nvSpPr>
          <p:cNvPr id="5" name="Date Placeholder 4"/>
          <p:cNvSpPr>
            <a:spLocks noGrp="1"/>
          </p:cNvSpPr>
          <p:nvPr>
            <p:ph type="dt" sz="half" idx="10"/>
          </p:nvPr>
        </p:nvSpPr>
        <p:spPr/>
        <p:txBody>
          <a:bodyPr/>
          <a:lstStyle/>
          <a:p>
            <a:fld id="{C9540395-38D6-CD49-B3A8-56771F191D9F}" type="datetimeFigureOut">
              <a:rPr lang="it-IT" smtClean="0"/>
              <a:t>06/05/2014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60B3F0B4-BD22-0E43-AA2A-97FAA8E0C3D9}" type="slidenum">
              <a:rPr lang="it-IT" smtClean="0"/>
              <a:t>‹N›</a:t>
            </a:fld>
            <a:endParaRPr lang="it-IT"/>
          </a:p>
        </p:txBody>
      </p:sp>
      <p:pic>
        <p:nvPicPr>
          <p:cNvPr id="8" name="Picture 7" descr="shortRule.png"/>
          <p:cNvPicPr>
            <a:picLocks noChangeAspect="1"/>
          </p:cNvPicPr>
          <p:nvPr/>
        </p:nvPicPr>
        <p:blipFill>
          <a:blip r:embed="rId2"/>
          <a:stretch>
            <a:fillRect/>
          </a:stretch>
        </p:blipFill>
        <p:spPr>
          <a:xfrm>
            <a:off x="1222898" y="2305609"/>
            <a:ext cx="2495550" cy="95250"/>
          </a:xfrm>
          <a:prstGeom prst="rect">
            <a:avLst/>
          </a:prstGeom>
          <a:effectLst>
            <a:outerShdw blurRad="25400" sx="101000" sy="101000" algn="ctr" rotWithShape="0">
              <a:prstClr val="black">
                <a:alpha val="40000"/>
              </a:prstClr>
            </a:outerShdw>
          </a:effectLst>
        </p:spPr>
      </p:pic>
      <p:pic>
        <p:nvPicPr>
          <p:cNvPr id="11" name="Picture 10" descr="parAvion.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308222">
            <a:off x="6798020" y="538594"/>
            <a:ext cx="1808485" cy="516710"/>
          </a:xfrm>
          <a:prstGeom prst="rect">
            <a:avLst/>
          </a:prstGeom>
        </p:spPr>
      </p:pic>
      <p:sp>
        <p:nvSpPr>
          <p:cNvPr id="3" name="Picture Placeholder 2"/>
          <p:cNvSpPr>
            <a:spLocks noGrp="1"/>
          </p:cNvSpPr>
          <p:nvPr>
            <p:ph type="pic" idx="1"/>
          </p:nvPr>
        </p:nvSpPr>
        <p:spPr>
          <a:xfrm rot="150174">
            <a:off x="4827538" y="836203"/>
            <a:ext cx="3657600" cy="4937760"/>
          </a:xfrm>
          <a:solidFill>
            <a:srgbClr val="FFFFFF">
              <a:shade val="85000"/>
            </a:srgbClr>
          </a:solidFill>
          <a:ln w="31750" cap="sq">
            <a:solidFill>
              <a:srgbClr val="FDFDFD"/>
            </a:solidFill>
            <a:miter lim="800000"/>
          </a:ln>
          <a:effectLst>
            <a:outerShdw blurRad="88900" dist="44450" dir="756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Trascinare l'immagine su un segnaposto o fare clic sull'icona per aggiungerla</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Immagine sopra didascalia">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571500" y="2924825"/>
            <a:ext cx="8001000" cy="1709928"/>
          </a:xfrm>
        </p:spPr>
        <p:txBody>
          <a:bodyPr vert="horz" lIns="91440" tIns="45720" rIns="91440" bIns="45720" rtlCol="0" anchor="b">
            <a:noAutofit/>
          </a:bodyPr>
          <a:lstStyle>
            <a:lvl1pPr algn="ctr" defTabSz="914400" rtl="0" eaLnBrk="1" latinLnBrk="0" hangingPunct="1">
              <a:spcBef>
                <a:spcPct val="0"/>
              </a:spcBef>
              <a:buNone/>
              <a:defRPr sz="4000" b="0" kern="1200">
                <a:solidFill>
                  <a:schemeClr val="tx1"/>
                </a:solidFill>
                <a:latin typeface="+mj-lt"/>
                <a:ea typeface="+mj-ea"/>
                <a:cs typeface="+mj-cs"/>
              </a:defRPr>
            </a:lvl1pPr>
          </a:lstStyle>
          <a:p>
            <a:r>
              <a:rPr lang="it-IT" smtClean="0"/>
              <a:t>Fare clic per modificare stile</a:t>
            </a:r>
            <a:endParaRPr/>
          </a:p>
        </p:txBody>
      </p:sp>
      <p:sp>
        <p:nvSpPr>
          <p:cNvPr id="4" name="Text Placeholder 3"/>
          <p:cNvSpPr>
            <a:spLocks noGrp="1"/>
          </p:cNvSpPr>
          <p:nvPr>
            <p:ph type="body" sz="half" idx="2"/>
          </p:nvPr>
        </p:nvSpPr>
        <p:spPr>
          <a:xfrm>
            <a:off x="571500" y="4800600"/>
            <a:ext cx="8001000" cy="1219200"/>
          </a:xfrm>
        </p:spPr>
        <p:txBody>
          <a:bodyPr vert="horz" lIns="91440" tIns="45720" rIns="91440" bIns="45720" rtlCol="0">
            <a:normAutofit/>
          </a:bodyPr>
          <a:lstStyle>
            <a:lvl1pPr marL="0" indent="0" algn="ctr">
              <a:spcAft>
                <a:spcPts val="30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it-IT" smtClean="0"/>
              <a:t>Fare clic per modificare gli stili del testo dello schema</a:t>
            </a:r>
          </a:p>
        </p:txBody>
      </p:sp>
      <p:sp>
        <p:nvSpPr>
          <p:cNvPr id="5" name="Date Placeholder 4"/>
          <p:cNvSpPr>
            <a:spLocks noGrp="1"/>
          </p:cNvSpPr>
          <p:nvPr>
            <p:ph type="dt" sz="half" idx="10"/>
          </p:nvPr>
        </p:nvSpPr>
        <p:spPr/>
        <p:txBody>
          <a:bodyPr/>
          <a:lstStyle/>
          <a:p>
            <a:fld id="{C9540395-38D6-CD49-B3A8-56771F191D9F}" type="datetimeFigureOut">
              <a:rPr lang="it-IT" smtClean="0"/>
              <a:t>06/05/2014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60B3F0B4-BD22-0E43-AA2A-97FAA8E0C3D9}" type="slidenum">
              <a:rPr lang="it-IT" smtClean="0"/>
              <a:t>‹N›</a:t>
            </a:fld>
            <a:endParaRPr lang="it-IT"/>
          </a:p>
        </p:txBody>
      </p:sp>
      <p:pic>
        <p:nvPicPr>
          <p:cNvPr id="8" name="Picture 7" descr="shortRule.png"/>
          <p:cNvPicPr>
            <a:picLocks noChangeAspect="1"/>
          </p:cNvPicPr>
          <p:nvPr/>
        </p:nvPicPr>
        <p:blipFill>
          <a:blip r:embed="rId3"/>
          <a:stretch>
            <a:fillRect/>
          </a:stretch>
        </p:blipFill>
        <p:spPr>
          <a:xfrm>
            <a:off x="3324225" y="4666129"/>
            <a:ext cx="2495550" cy="95250"/>
          </a:xfrm>
          <a:prstGeom prst="rect">
            <a:avLst/>
          </a:prstGeom>
          <a:effectLst>
            <a:outerShdw blurRad="25400" sx="101000" sy="101000" algn="ctr" rotWithShape="0">
              <a:prstClr val="black">
                <a:alpha val="40000"/>
              </a:prstClr>
            </a:outerShdw>
          </a:effectLst>
        </p:spPr>
      </p:pic>
      <p:sp>
        <p:nvSpPr>
          <p:cNvPr id="3" name="Picture Placeholder 2"/>
          <p:cNvSpPr>
            <a:spLocks noGrp="1"/>
          </p:cNvSpPr>
          <p:nvPr>
            <p:ph type="pic" idx="1"/>
          </p:nvPr>
        </p:nvSpPr>
        <p:spPr>
          <a:xfrm rot="21355093">
            <a:off x="2359666" y="458370"/>
            <a:ext cx="4424669" cy="3079124"/>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Trascinare l'immagine su un segnaposto o fare clic sull'icona per aggiungerla</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picTx" preserve="1">
  <p:cSld name="2 Immagini sopra didascalia">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11" name="Picture 10" descr="parAvion.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308222">
            <a:off x="6835967" y="278688"/>
            <a:ext cx="1695954" cy="484558"/>
          </a:xfrm>
          <a:prstGeom prst="rect">
            <a:avLst/>
          </a:prstGeom>
        </p:spPr>
      </p:pic>
      <p:sp>
        <p:nvSpPr>
          <p:cNvPr id="2" name="Title 1"/>
          <p:cNvSpPr>
            <a:spLocks noGrp="1"/>
          </p:cNvSpPr>
          <p:nvPr>
            <p:ph type="title"/>
          </p:nvPr>
        </p:nvSpPr>
        <p:spPr>
          <a:xfrm>
            <a:off x="571500" y="2924825"/>
            <a:ext cx="8001000" cy="1709928"/>
          </a:xfrm>
        </p:spPr>
        <p:txBody>
          <a:bodyPr vert="horz" lIns="91440" tIns="45720" rIns="91440" bIns="45720" rtlCol="0" anchor="b">
            <a:noAutofit/>
          </a:bodyPr>
          <a:lstStyle>
            <a:lvl1pPr algn="ctr" defTabSz="914400" rtl="0" eaLnBrk="1" latinLnBrk="0" hangingPunct="1">
              <a:spcBef>
                <a:spcPct val="0"/>
              </a:spcBef>
              <a:buNone/>
              <a:defRPr sz="4000" b="0" kern="1200">
                <a:solidFill>
                  <a:schemeClr val="tx1"/>
                </a:solidFill>
                <a:latin typeface="+mj-lt"/>
                <a:ea typeface="+mj-ea"/>
                <a:cs typeface="+mj-cs"/>
              </a:defRPr>
            </a:lvl1pPr>
          </a:lstStyle>
          <a:p>
            <a:r>
              <a:rPr lang="it-IT" smtClean="0"/>
              <a:t>Fare clic per modificare stile</a:t>
            </a:r>
            <a:endParaRPr/>
          </a:p>
        </p:txBody>
      </p:sp>
      <p:sp>
        <p:nvSpPr>
          <p:cNvPr id="4" name="Text Placeholder 3"/>
          <p:cNvSpPr>
            <a:spLocks noGrp="1"/>
          </p:cNvSpPr>
          <p:nvPr>
            <p:ph type="body" sz="half" idx="2"/>
          </p:nvPr>
        </p:nvSpPr>
        <p:spPr>
          <a:xfrm>
            <a:off x="571500" y="4800600"/>
            <a:ext cx="8001000" cy="1219200"/>
          </a:xfrm>
        </p:spPr>
        <p:txBody>
          <a:bodyPr vert="horz" lIns="91440" tIns="45720" rIns="91440" bIns="45720" rtlCol="0">
            <a:normAutofit/>
          </a:bodyPr>
          <a:lstStyle>
            <a:lvl1pPr marL="0" indent="0" algn="ctr">
              <a:spcAft>
                <a:spcPts val="30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it-IT" smtClean="0"/>
              <a:t>Fare clic per modificare gli stili del testo dello schema</a:t>
            </a:r>
          </a:p>
        </p:txBody>
      </p:sp>
      <p:sp>
        <p:nvSpPr>
          <p:cNvPr id="5" name="Date Placeholder 4"/>
          <p:cNvSpPr>
            <a:spLocks noGrp="1"/>
          </p:cNvSpPr>
          <p:nvPr>
            <p:ph type="dt" sz="half" idx="10"/>
          </p:nvPr>
        </p:nvSpPr>
        <p:spPr/>
        <p:txBody>
          <a:bodyPr/>
          <a:lstStyle/>
          <a:p>
            <a:fld id="{C9540395-38D6-CD49-B3A8-56771F191D9F}" type="datetimeFigureOut">
              <a:rPr lang="it-IT" smtClean="0"/>
              <a:t>06/05/2014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60B3F0B4-BD22-0E43-AA2A-97FAA8E0C3D9}" type="slidenum">
              <a:rPr lang="it-IT" smtClean="0"/>
              <a:t>‹N›</a:t>
            </a:fld>
            <a:endParaRPr lang="it-IT"/>
          </a:p>
        </p:txBody>
      </p:sp>
      <p:pic>
        <p:nvPicPr>
          <p:cNvPr id="8" name="Picture 7" descr="shortRule.png"/>
          <p:cNvPicPr>
            <a:picLocks noChangeAspect="1"/>
          </p:cNvPicPr>
          <p:nvPr/>
        </p:nvPicPr>
        <p:blipFill>
          <a:blip r:embed="rId4"/>
          <a:stretch>
            <a:fillRect/>
          </a:stretch>
        </p:blipFill>
        <p:spPr>
          <a:xfrm>
            <a:off x="3324225" y="4666129"/>
            <a:ext cx="2495550" cy="95250"/>
          </a:xfrm>
          <a:prstGeom prst="rect">
            <a:avLst/>
          </a:prstGeom>
          <a:effectLst>
            <a:outerShdw blurRad="25400" sx="101000" sy="101000" algn="ctr" rotWithShape="0">
              <a:prstClr val="black">
                <a:alpha val="40000"/>
              </a:prstClr>
            </a:outerShdw>
          </a:effectLst>
        </p:spPr>
      </p:pic>
      <p:pic>
        <p:nvPicPr>
          <p:cNvPr id="13" name="Picture 12" descr="parAvion.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0785255">
            <a:off x="2866028" y="3182426"/>
            <a:ext cx="1695954" cy="484558"/>
          </a:xfrm>
          <a:prstGeom prst="rect">
            <a:avLst/>
          </a:prstGeom>
        </p:spPr>
      </p:pic>
      <p:sp>
        <p:nvSpPr>
          <p:cNvPr id="10" name="Picture Placeholder 2"/>
          <p:cNvSpPr>
            <a:spLocks noGrp="1"/>
          </p:cNvSpPr>
          <p:nvPr>
            <p:ph type="pic" idx="13"/>
          </p:nvPr>
        </p:nvSpPr>
        <p:spPr>
          <a:xfrm rot="150321">
            <a:off x="4329929" y="546774"/>
            <a:ext cx="4163077" cy="2961146"/>
          </a:xfrm>
          <a:solidFill>
            <a:srgbClr val="FFFFFF">
              <a:shade val="85000"/>
            </a:srgbClr>
          </a:solidFill>
          <a:ln w="31750" cap="sq">
            <a:solidFill>
              <a:srgbClr val="FDFDFD"/>
            </a:solidFill>
            <a:miter lim="800000"/>
          </a:ln>
          <a:effectLst>
            <a:outerShdw blurRad="88900" dist="317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Trascinare l'immagine su un segnaposto o fare clic sull'icona per aggiungerla</a:t>
            </a:r>
            <a:endParaRPr/>
          </a:p>
        </p:txBody>
      </p:sp>
      <p:sp>
        <p:nvSpPr>
          <p:cNvPr id="3" name="Picture Placeholder 2"/>
          <p:cNvSpPr>
            <a:spLocks noGrp="1"/>
          </p:cNvSpPr>
          <p:nvPr>
            <p:ph type="pic" idx="1"/>
          </p:nvPr>
        </p:nvSpPr>
        <p:spPr>
          <a:xfrm rot="21380673">
            <a:off x="699762" y="451178"/>
            <a:ext cx="4163077" cy="2961146"/>
          </a:xfrm>
          <a:solidFill>
            <a:srgbClr val="FFFFFF">
              <a:shade val="85000"/>
            </a:srgbClr>
          </a:solidFill>
          <a:ln w="31750" cap="sq">
            <a:solidFill>
              <a:srgbClr val="FDFDFD"/>
            </a:solidFill>
            <a:miter lim="800000"/>
          </a:ln>
          <a:effectLst>
            <a:outerShdw blurRad="88900" dist="44450" dir="900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Trascinare l'immagine su un segnaposto o fare clic sull'icona per aggiungerla</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3 Immagini con didascalia">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4" name="Text Placeholder 3"/>
          <p:cNvSpPr>
            <a:spLocks noGrp="1"/>
          </p:cNvSpPr>
          <p:nvPr>
            <p:ph type="body" sz="half" idx="2"/>
          </p:nvPr>
        </p:nvSpPr>
        <p:spPr>
          <a:xfrm>
            <a:off x="4983480" y="4800600"/>
            <a:ext cx="3246120" cy="1188720"/>
          </a:xfrm>
        </p:spPr>
        <p:txBody>
          <a:bodyPr vert="horz" lIns="91440" tIns="45720" rIns="91440" bIns="45720" rtlCol="0" anchor="t" anchorCtr="0">
            <a:normAutofit/>
          </a:bodyPr>
          <a:lstStyle>
            <a:lvl1pPr marL="0" indent="0" algn="ctr">
              <a:spcAft>
                <a:spcPts val="300"/>
              </a:spcAft>
              <a:buNone/>
              <a:defRPr sz="2000">
                <a:solidFill>
                  <a:schemeClr val="tx1"/>
                </a:solidFill>
                <a:latin typeface="Mistral" pitchFamily="66" charset="0"/>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it-IT" smtClean="0"/>
              <a:t>Fare clic per modificare gli stili del testo dello schema</a:t>
            </a:r>
          </a:p>
        </p:txBody>
      </p:sp>
      <p:sp>
        <p:nvSpPr>
          <p:cNvPr id="5" name="Date Placeholder 4"/>
          <p:cNvSpPr>
            <a:spLocks noGrp="1"/>
          </p:cNvSpPr>
          <p:nvPr>
            <p:ph type="dt" sz="half" idx="10"/>
          </p:nvPr>
        </p:nvSpPr>
        <p:spPr/>
        <p:txBody>
          <a:bodyPr/>
          <a:lstStyle/>
          <a:p>
            <a:fld id="{C9540395-38D6-CD49-B3A8-56771F191D9F}" type="datetimeFigureOut">
              <a:rPr lang="it-IT" smtClean="0"/>
              <a:t>06/05/2014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60B3F0B4-BD22-0E43-AA2A-97FAA8E0C3D9}" type="slidenum">
              <a:rPr lang="it-IT" smtClean="0"/>
              <a:t>‹N›</a:t>
            </a:fld>
            <a:endParaRPr lang="it-IT"/>
          </a:p>
        </p:txBody>
      </p:sp>
      <p:sp>
        <p:nvSpPr>
          <p:cNvPr id="10" name="Picture Placeholder 2"/>
          <p:cNvSpPr>
            <a:spLocks noGrp="1"/>
          </p:cNvSpPr>
          <p:nvPr>
            <p:ph type="pic" idx="13"/>
          </p:nvPr>
        </p:nvSpPr>
        <p:spPr>
          <a:xfrm rot="253865">
            <a:off x="4415567" y="369110"/>
            <a:ext cx="3794703" cy="2729767"/>
          </a:xfrm>
          <a:solidFill>
            <a:srgbClr val="FFFFFF">
              <a:shade val="85000"/>
            </a:srgbClr>
          </a:solidFill>
          <a:ln w="31750" cap="sq">
            <a:solidFill>
              <a:srgbClr val="FDFDFD"/>
            </a:solidFill>
            <a:miter lim="800000"/>
          </a:ln>
          <a:effectLst>
            <a:outerShdw blurRad="88900" dist="44450" dir="60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Trascinare l'immagine su un segnaposto o fare clic sull'icona per aggiungerla</a:t>
            </a:r>
            <a:endParaRPr/>
          </a:p>
        </p:txBody>
      </p:sp>
      <p:sp>
        <p:nvSpPr>
          <p:cNvPr id="3" name="Picture Placeholder 2"/>
          <p:cNvSpPr>
            <a:spLocks noGrp="1"/>
          </p:cNvSpPr>
          <p:nvPr>
            <p:ph type="pic" idx="1"/>
          </p:nvPr>
        </p:nvSpPr>
        <p:spPr>
          <a:xfrm rot="20973137">
            <a:off x="530124" y="631160"/>
            <a:ext cx="3837559" cy="2604282"/>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Trascinare l'immagine su un segnaposto o fare clic sull'icona per aggiungerla</a:t>
            </a:r>
            <a:endParaRPr/>
          </a:p>
        </p:txBody>
      </p:sp>
      <p:sp>
        <p:nvSpPr>
          <p:cNvPr id="14" name="Picture Placeholder 2"/>
          <p:cNvSpPr>
            <a:spLocks noGrp="1"/>
          </p:cNvSpPr>
          <p:nvPr>
            <p:ph type="pic" idx="14"/>
          </p:nvPr>
        </p:nvSpPr>
        <p:spPr>
          <a:xfrm rot="470783">
            <a:off x="708565" y="3070624"/>
            <a:ext cx="3918749" cy="2827517"/>
          </a:xfrm>
          <a:solidFill>
            <a:srgbClr val="FFFFFF">
              <a:shade val="85000"/>
            </a:srgbClr>
          </a:solidFill>
          <a:ln w="31750" cap="sq">
            <a:solidFill>
              <a:srgbClr val="FDFDFD"/>
            </a:solidFill>
            <a:miter lim="800000"/>
          </a:ln>
          <a:effectLst>
            <a:outerShdw blurRad="88900" dist="44450" dir="114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Trascinare l'immagine su un segnaposto o fare clic sull'icona per aggiungerla</a:t>
            </a:r>
            <a:endParaRPr/>
          </a:p>
        </p:txBody>
      </p:sp>
      <p:sp>
        <p:nvSpPr>
          <p:cNvPr id="11" name="Title 1"/>
          <p:cNvSpPr>
            <a:spLocks noGrp="1"/>
          </p:cNvSpPr>
          <p:nvPr>
            <p:ph type="title"/>
          </p:nvPr>
        </p:nvSpPr>
        <p:spPr>
          <a:xfrm rot="21240000">
            <a:off x="4717562" y="3396154"/>
            <a:ext cx="3474720" cy="1097280"/>
          </a:xfrm>
        </p:spPr>
        <p:txBody>
          <a:bodyPr vert="horz" lIns="91440" tIns="45720" rIns="91440" bIns="45720" rtlCol="0">
            <a:normAutofit/>
          </a:bodyPr>
          <a:lstStyle>
            <a:lvl1pPr algn="ctr" defTabSz="914400" rtl="0" eaLnBrk="1" latinLnBrk="0" hangingPunct="1">
              <a:spcBef>
                <a:spcPct val="0"/>
              </a:spcBef>
              <a:spcAft>
                <a:spcPts val="300"/>
              </a:spcAft>
              <a:buNone/>
              <a:defRPr sz="2800" kern="1200">
                <a:solidFill>
                  <a:schemeClr val="tx1"/>
                </a:solidFill>
                <a:latin typeface="Mistral" pitchFamily="66" charset="0"/>
                <a:ea typeface="+mn-ea"/>
                <a:cs typeface="+mn-cs"/>
              </a:defRPr>
            </a:lvl1pPr>
          </a:lstStyle>
          <a:p>
            <a:pPr marL="0" lvl="0" indent="0" algn="ctr" defTabSz="914400" rtl="0" eaLnBrk="1" latinLnBrk="0" hangingPunct="1">
              <a:spcBef>
                <a:spcPts val="0"/>
              </a:spcBef>
              <a:spcAft>
                <a:spcPts val="1800"/>
              </a:spcAft>
              <a:buFont typeface="Wingdings 2" pitchFamily="18" charset="2"/>
              <a:buNone/>
            </a:pPr>
            <a:r>
              <a:rPr lang="it-IT" smtClean="0"/>
              <a:t>Fare clic per modificare stile</a:t>
            </a:r>
            <a:endParaRPr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4 Immagini con didascalia">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4" name="Text Placeholder 3"/>
          <p:cNvSpPr>
            <a:spLocks noGrp="1"/>
          </p:cNvSpPr>
          <p:nvPr>
            <p:ph type="body" sz="half" idx="2"/>
          </p:nvPr>
        </p:nvSpPr>
        <p:spPr>
          <a:xfrm>
            <a:off x="762000" y="4876800"/>
            <a:ext cx="3048000" cy="1188720"/>
          </a:xfrm>
        </p:spPr>
        <p:txBody>
          <a:bodyPr vert="horz" lIns="91440" tIns="45720" rIns="91440" bIns="45720" rtlCol="0">
            <a:normAutofit/>
          </a:bodyPr>
          <a:lstStyle>
            <a:lvl1pPr marL="0" indent="0" algn="ctr">
              <a:spcAft>
                <a:spcPts val="300"/>
              </a:spcAft>
              <a:buNone/>
              <a:defRPr sz="2000" kern="1200">
                <a:solidFill>
                  <a:schemeClr val="tx1"/>
                </a:solidFill>
                <a:latin typeface="Mistral" pitchFamily="66" charset="0"/>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it-IT" smtClean="0"/>
              <a:t>Fare clic per modificare gli stili del testo dello schema</a:t>
            </a:r>
          </a:p>
        </p:txBody>
      </p:sp>
      <p:sp>
        <p:nvSpPr>
          <p:cNvPr id="5" name="Date Placeholder 4"/>
          <p:cNvSpPr>
            <a:spLocks noGrp="1"/>
          </p:cNvSpPr>
          <p:nvPr>
            <p:ph type="dt" sz="half" idx="10"/>
          </p:nvPr>
        </p:nvSpPr>
        <p:spPr/>
        <p:txBody>
          <a:bodyPr/>
          <a:lstStyle/>
          <a:p>
            <a:fld id="{C9540395-38D6-CD49-B3A8-56771F191D9F}" type="datetimeFigureOut">
              <a:rPr lang="it-IT" smtClean="0"/>
              <a:t>06/05/2014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60B3F0B4-BD22-0E43-AA2A-97FAA8E0C3D9}" type="slidenum">
              <a:rPr lang="it-IT" smtClean="0"/>
              <a:t>‹N›</a:t>
            </a:fld>
            <a:endParaRPr lang="it-IT"/>
          </a:p>
        </p:txBody>
      </p:sp>
      <p:pic>
        <p:nvPicPr>
          <p:cNvPr id="15" name="Picture 14" descr="parAvion.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308222">
            <a:off x="7428515" y="2619243"/>
            <a:ext cx="1580737" cy="451639"/>
          </a:xfrm>
          <a:prstGeom prst="rect">
            <a:avLst/>
          </a:prstGeom>
        </p:spPr>
      </p:pic>
      <p:pic>
        <p:nvPicPr>
          <p:cNvPr id="11" name="Picture 10" descr="pictureStamp-Frame.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322260">
            <a:off x="6339646" y="604321"/>
            <a:ext cx="1610332" cy="2025115"/>
          </a:xfrm>
          <a:prstGeom prst="rect">
            <a:avLst/>
          </a:prstGeom>
        </p:spPr>
      </p:pic>
      <p:pic>
        <p:nvPicPr>
          <p:cNvPr id="13" name="Picture 12" descr="pictureStamp-Frame.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322260">
            <a:off x="4891846" y="985321"/>
            <a:ext cx="1610332" cy="2025115"/>
          </a:xfrm>
          <a:prstGeom prst="rect">
            <a:avLst/>
          </a:prstGeom>
        </p:spPr>
      </p:pic>
      <p:sp>
        <p:nvSpPr>
          <p:cNvPr id="16" name="Picture Placeholder 2"/>
          <p:cNvSpPr>
            <a:spLocks noGrp="1"/>
          </p:cNvSpPr>
          <p:nvPr>
            <p:ph type="pic" idx="14"/>
          </p:nvPr>
        </p:nvSpPr>
        <p:spPr>
          <a:xfrm rot="247118">
            <a:off x="5075220" y="1165774"/>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Trascinare l'immagine su un segnaposto o fare clic sull'icona per aggiungerla</a:t>
            </a:r>
            <a:endParaRPr/>
          </a:p>
        </p:txBody>
      </p:sp>
      <p:sp>
        <p:nvSpPr>
          <p:cNvPr id="17" name="Picture Placeholder 2"/>
          <p:cNvSpPr>
            <a:spLocks noGrp="1"/>
          </p:cNvSpPr>
          <p:nvPr>
            <p:ph type="pic" idx="15"/>
          </p:nvPr>
        </p:nvSpPr>
        <p:spPr>
          <a:xfrm rot="271248">
            <a:off x="6523020" y="784774"/>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Trascinare l'immagine su un segnaposto o fare clic sull'icona per aggiungerla</a:t>
            </a:r>
            <a:endParaRPr/>
          </a:p>
        </p:txBody>
      </p:sp>
      <p:sp>
        <p:nvSpPr>
          <p:cNvPr id="10" name="Picture Placeholder 2"/>
          <p:cNvSpPr>
            <a:spLocks noGrp="1"/>
          </p:cNvSpPr>
          <p:nvPr>
            <p:ph type="pic" idx="13"/>
          </p:nvPr>
        </p:nvSpPr>
        <p:spPr>
          <a:xfrm rot="253865">
            <a:off x="4519045" y="2873698"/>
            <a:ext cx="3931920" cy="2834640"/>
          </a:xfrm>
          <a:solidFill>
            <a:srgbClr val="FFFFFF">
              <a:shade val="85000"/>
            </a:srgbClr>
          </a:solidFill>
          <a:ln w="31750" cap="sq">
            <a:solidFill>
              <a:srgbClr val="FDFDFD"/>
            </a:solidFill>
            <a:miter lim="800000"/>
          </a:ln>
          <a:effectLst>
            <a:outerShdw blurRad="88900" dist="44450" dir="6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Trascinare l'immagine su un segnaposto o fare clic sull'icona per aggiungerla</a:t>
            </a:r>
            <a:endParaRPr/>
          </a:p>
        </p:txBody>
      </p:sp>
      <p:sp>
        <p:nvSpPr>
          <p:cNvPr id="3" name="Picture Placeholder 2"/>
          <p:cNvSpPr>
            <a:spLocks noGrp="1"/>
          </p:cNvSpPr>
          <p:nvPr>
            <p:ph type="pic" idx="1"/>
          </p:nvPr>
        </p:nvSpPr>
        <p:spPr>
          <a:xfrm rot="21193488">
            <a:off x="610678" y="450635"/>
            <a:ext cx="3931920" cy="2834640"/>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Trascinare l'immagine su un segnaposto o fare clic sull'icona per aggiungerla</a:t>
            </a:r>
            <a:endParaRPr/>
          </a:p>
        </p:txBody>
      </p:sp>
      <p:sp>
        <p:nvSpPr>
          <p:cNvPr id="14" name="Title 1"/>
          <p:cNvSpPr>
            <a:spLocks noGrp="1"/>
          </p:cNvSpPr>
          <p:nvPr>
            <p:ph type="title"/>
          </p:nvPr>
        </p:nvSpPr>
        <p:spPr>
          <a:xfrm rot="21240000">
            <a:off x="455724" y="3551615"/>
            <a:ext cx="3474720" cy="1097280"/>
          </a:xfrm>
        </p:spPr>
        <p:txBody>
          <a:bodyPr vert="horz" lIns="91440" tIns="45720" rIns="91440" bIns="45720" rtlCol="0">
            <a:normAutofit/>
          </a:bodyPr>
          <a:lstStyle>
            <a:lvl1pPr algn="ctr" defTabSz="914400" rtl="0" eaLnBrk="1" latinLnBrk="0" hangingPunct="1">
              <a:spcBef>
                <a:spcPct val="0"/>
              </a:spcBef>
              <a:spcAft>
                <a:spcPts val="300"/>
              </a:spcAft>
              <a:buNone/>
              <a:defRPr sz="2800" kern="1200">
                <a:solidFill>
                  <a:schemeClr val="tx1"/>
                </a:solidFill>
                <a:latin typeface="Mistral" pitchFamily="66" charset="0"/>
                <a:ea typeface="+mn-ea"/>
                <a:cs typeface="+mn-cs"/>
              </a:defRPr>
            </a:lvl1pPr>
          </a:lstStyle>
          <a:p>
            <a:pPr marL="0" lvl="0" indent="0" algn="ctr" defTabSz="914400" rtl="0" eaLnBrk="1" latinLnBrk="0" hangingPunct="1">
              <a:spcBef>
                <a:spcPts val="0"/>
              </a:spcBef>
              <a:spcAft>
                <a:spcPts val="1800"/>
              </a:spcAft>
              <a:buFont typeface="Wingdings 2" pitchFamily="18" charset="2"/>
              <a:buNone/>
            </a:pPr>
            <a:r>
              <a:rPr lang="it-IT" smtClean="0"/>
              <a:t>Fare clic per modificare stile</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stile</a:t>
            </a:r>
            <a:endParaRPr/>
          </a:p>
        </p:txBody>
      </p:sp>
      <p:sp>
        <p:nvSpPr>
          <p:cNvPr id="3" name="Vertical Text Placeholder 2"/>
          <p:cNvSpPr>
            <a:spLocks noGrp="1"/>
          </p:cNvSpPr>
          <p:nvPr>
            <p:ph type="body" orient="vert" idx="1"/>
          </p:nvPr>
        </p:nvSpPr>
        <p:spPr/>
        <p:txBody>
          <a:bodyPr vert="eaVert"/>
          <a:lstStyle>
            <a:lvl5pPr>
              <a:defRPr/>
            </a:lvl5pPr>
            <a:lvl6pPr marL="2286000" indent="-457200">
              <a:defRPr/>
            </a:lvl6pPr>
            <a:lvl7pPr marL="2286000" indent="-457200">
              <a:defRPr/>
            </a:lvl7pPr>
            <a:lvl8pPr marL="2286000" indent="-457200">
              <a:defRPr/>
            </a:lvl8pPr>
            <a:lvl9pPr marL="2286000" indent="-457200">
              <a:defRPr/>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dirty="0"/>
          </a:p>
        </p:txBody>
      </p:sp>
      <p:sp>
        <p:nvSpPr>
          <p:cNvPr id="4" name="Date Placeholder 3"/>
          <p:cNvSpPr>
            <a:spLocks noGrp="1"/>
          </p:cNvSpPr>
          <p:nvPr>
            <p:ph type="dt" sz="half" idx="10"/>
          </p:nvPr>
        </p:nvSpPr>
        <p:spPr/>
        <p:txBody>
          <a:bodyPr/>
          <a:lstStyle/>
          <a:p>
            <a:fld id="{C9540395-38D6-CD49-B3A8-56771F191D9F}" type="datetimeFigureOut">
              <a:rPr lang="it-IT" smtClean="0"/>
              <a:t>06/05/2014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60B3F0B4-BD22-0E43-AA2A-97FAA8E0C3D9}" type="slidenum">
              <a:rPr lang="it-IT" smtClean="0"/>
              <a:t>‹N›</a:t>
            </a:fld>
            <a:endParaRPr lang="it-IT"/>
          </a:p>
        </p:txBody>
      </p:sp>
      <p:pic>
        <p:nvPicPr>
          <p:cNvPr id="7" name="Picture 6"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6634" y="577849"/>
            <a:ext cx="1882589" cy="5461001"/>
          </a:xfrm>
        </p:spPr>
        <p:txBody>
          <a:bodyPr vert="eaVert"/>
          <a:lstStyle>
            <a:lvl1pPr>
              <a:defRPr sz="4400"/>
            </a:lvl1pPr>
          </a:lstStyle>
          <a:p>
            <a:r>
              <a:rPr lang="it-IT" smtClean="0"/>
              <a:t>Fare clic per modificare stile</a:t>
            </a:r>
            <a:endParaRPr/>
          </a:p>
        </p:txBody>
      </p:sp>
      <p:sp>
        <p:nvSpPr>
          <p:cNvPr id="3" name="Vertical Text Placeholder 2"/>
          <p:cNvSpPr>
            <a:spLocks noGrp="1"/>
          </p:cNvSpPr>
          <p:nvPr>
            <p:ph type="body" orient="vert" idx="1"/>
          </p:nvPr>
        </p:nvSpPr>
        <p:spPr>
          <a:xfrm>
            <a:off x="578224" y="577849"/>
            <a:ext cx="5768788" cy="5461001"/>
          </a:xfrm>
        </p:spPr>
        <p:txBody>
          <a:bodyPr vert="eaVert"/>
          <a:lstStyle>
            <a:lvl5pPr>
              <a:defRPr/>
            </a:lvl5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dirty="0"/>
          </a:p>
        </p:txBody>
      </p:sp>
      <p:sp>
        <p:nvSpPr>
          <p:cNvPr id="4" name="Date Placeholder 3"/>
          <p:cNvSpPr>
            <a:spLocks noGrp="1"/>
          </p:cNvSpPr>
          <p:nvPr>
            <p:ph type="dt" sz="half" idx="10"/>
          </p:nvPr>
        </p:nvSpPr>
        <p:spPr/>
        <p:txBody>
          <a:bodyPr/>
          <a:lstStyle/>
          <a:p>
            <a:fld id="{C9540395-38D6-CD49-B3A8-56771F191D9F}" type="datetimeFigureOut">
              <a:rPr lang="it-IT" smtClean="0"/>
              <a:t>06/05/2014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60B3F0B4-BD22-0E43-AA2A-97FAA8E0C3D9}" type="slidenum">
              <a:rPr lang="it-IT" smtClean="0"/>
              <a:t>‹N›</a:t>
            </a:fld>
            <a:endParaRPr lang="it-IT"/>
          </a:p>
        </p:txBody>
      </p:sp>
      <p:pic>
        <p:nvPicPr>
          <p:cNvPr id="7" name="Picture 6" descr="verticalRule.png"/>
          <p:cNvPicPr>
            <a:picLocks noChangeAspect="1"/>
          </p:cNvPicPr>
          <p:nvPr/>
        </p:nvPicPr>
        <p:blipFill>
          <a:blip r:embed="rId2"/>
          <a:stretch>
            <a:fillRect/>
          </a:stretch>
        </p:blipFill>
        <p:spPr>
          <a:xfrm>
            <a:off x="6512859" y="1562100"/>
            <a:ext cx="152400" cy="37338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stile</a:t>
            </a:r>
            <a:endParaRPr/>
          </a:p>
        </p:txBody>
      </p:sp>
      <p:sp>
        <p:nvSpPr>
          <p:cNvPr id="3" name="Content Placeholder 2"/>
          <p:cNvSpPr>
            <a:spLocks noGrp="1"/>
          </p:cNvSpPr>
          <p:nvPr>
            <p:ph idx="1"/>
          </p:nvPr>
        </p:nvSpPr>
        <p:spPr/>
        <p:txBody>
          <a:bodyPr/>
          <a:lstStyle>
            <a:lvl5pPr>
              <a:defRPr/>
            </a:lvl5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dirty="0"/>
          </a:p>
        </p:txBody>
      </p:sp>
      <p:sp>
        <p:nvSpPr>
          <p:cNvPr id="4" name="Date Placeholder 3"/>
          <p:cNvSpPr>
            <a:spLocks noGrp="1"/>
          </p:cNvSpPr>
          <p:nvPr>
            <p:ph type="dt" sz="half" idx="10"/>
          </p:nvPr>
        </p:nvSpPr>
        <p:spPr/>
        <p:txBody>
          <a:bodyPr/>
          <a:lstStyle/>
          <a:p>
            <a:fld id="{C9540395-38D6-CD49-B3A8-56771F191D9F}" type="datetimeFigureOut">
              <a:rPr lang="it-IT" smtClean="0"/>
              <a:t>06/05/2014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60B3F0B4-BD22-0E43-AA2A-97FAA8E0C3D9}" type="slidenum">
              <a:rPr lang="it-IT" smtClean="0"/>
              <a:t>‹N›</a:t>
            </a:fld>
            <a:endParaRPr lang="it-IT"/>
          </a:p>
        </p:txBody>
      </p:sp>
      <p:pic>
        <p:nvPicPr>
          <p:cNvPr id="8" name="Picture 7"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apositiva titolo con 3 immagini">
    <p:spTree>
      <p:nvGrpSpPr>
        <p:cNvPr id="1" name=""/>
        <p:cNvGrpSpPr/>
        <p:nvPr/>
      </p:nvGrpSpPr>
      <p:grpSpPr>
        <a:xfrm>
          <a:off x="0" y="0"/>
          <a:ext cx="0" cy="0"/>
          <a:chOff x="0" y="0"/>
          <a:chExt cx="0" cy="0"/>
        </a:xfrm>
      </p:grpSpPr>
      <p:pic>
        <p:nvPicPr>
          <p:cNvPr id="8" name="Picture 7" descr="TitlePageOverlay.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571500" y="2057401"/>
            <a:ext cx="8001000" cy="2424766"/>
          </a:xfrm>
        </p:spPr>
        <p:txBody>
          <a:bodyPr anchor="b" anchorCtr="0">
            <a:noAutofit/>
          </a:bodyPr>
          <a:lstStyle>
            <a:lvl1pPr>
              <a:defRPr sz="5600">
                <a:solidFill>
                  <a:schemeClr val="tx1"/>
                </a:solidFill>
              </a:defRPr>
            </a:lvl1pPr>
          </a:lstStyle>
          <a:p>
            <a:r>
              <a:rPr lang="it-IT" smtClean="0"/>
              <a:t>Fare clic per modificare stile</a:t>
            </a:r>
            <a:endParaRPr/>
          </a:p>
        </p:txBody>
      </p:sp>
      <p:sp>
        <p:nvSpPr>
          <p:cNvPr id="3" name="Subtitle 2"/>
          <p:cNvSpPr>
            <a:spLocks noGrp="1"/>
          </p:cNvSpPr>
          <p:nvPr>
            <p:ph type="subTitle" idx="1"/>
          </p:nvPr>
        </p:nvSpPr>
        <p:spPr>
          <a:xfrm>
            <a:off x="571500" y="4800600"/>
            <a:ext cx="8001000" cy="1219200"/>
          </a:xfrm>
        </p:spPr>
        <p:txBody>
          <a:bodyPr/>
          <a:lstStyle>
            <a:lvl1pPr marL="0" indent="0" algn="ctr">
              <a:spcAft>
                <a:spcPts val="0"/>
              </a:spcAft>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dirty="0"/>
          </a:p>
        </p:txBody>
      </p:sp>
      <p:sp>
        <p:nvSpPr>
          <p:cNvPr id="4" name="Date Placeholder 3"/>
          <p:cNvSpPr>
            <a:spLocks noGrp="1"/>
          </p:cNvSpPr>
          <p:nvPr>
            <p:ph type="dt" sz="half" idx="10"/>
          </p:nvPr>
        </p:nvSpPr>
        <p:spPr/>
        <p:txBody>
          <a:bodyPr/>
          <a:lstStyle/>
          <a:p>
            <a:fld id="{C9540395-38D6-CD49-B3A8-56771F191D9F}" type="datetimeFigureOut">
              <a:rPr lang="it-IT" smtClean="0"/>
              <a:t>06/05/2014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60B3F0B4-BD22-0E43-AA2A-97FAA8E0C3D9}" type="slidenum">
              <a:rPr lang="it-IT" smtClean="0"/>
              <a:t>‹N›</a:t>
            </a:fld>
            <a:endParaRPr lang="it-IT"/>
          </a:p>
        </p:txBody>
      </p:sp>
      <p:pic>
        <p:nvPicPr>
          <p:cNvPr id="9" name="Picture 8" descr="standardRule.png"/>
          <p:cNvPicPr>
            <a:picLocks noChangeAspect="1"/>
          </p:cNvPicPr>
          <p:nvPr/>
        </p:nvPicPr>
        <p:blipFill>
          <a:blip r:embed="rId3"/>
          <a:stretch>
            <a:fillRect/>
          </a:stretch>
        </p:blipFill>
        <p:spPr>
          <a:xfrm>
            <a:off x="2705100" y="4572000"/>
            <a:ext cx="3733800" cy="152400"/>
          </a:xfrm>
          <a:prstGeom prst="rect">
            <a:avLst/>
          </a:prstGeom>
          <a:effectLst>
            <a:outerShdw blurRad="25400" sx="101000" sy="101000" algn="ctr" rotWithShape="0">
              <a:prstClr val="black">
                <a:alpha val="40000"/>
              </a:prstClr>
            </a:outerShdw>
          </a:effectLst>
        </p:spPr>
      </p:pic>
      <p:pic>
        <p:nvPicPr>
          <p:cNvPr id="10" name="Picture 9" descr="pictureStamp-Frame.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21366660">
            <a:off x="5138374" y="599839"/>
            <a:ext cx="1610332" cy="2025115"/>
          </a:xfrm>
          <a:prstGeom prst="rect">
            <a:avLst/>
          </a:prstGeom>
        </p:spPr>
      </p:pic>
      <p:pic>
        <p:nvPicPr>
          <p:cNvPr id="11" name="Picture 10" descr="pictureStamp-Frame.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21329776">
            <a:off x="2072772" y="555386"/>
            <a:ext cx="1610332" cy="2025115"/>
          </a:xfrm>
          <a:prstGeom prst="rect">
            <a:avLst/>
          </a:prstGeom>
        </p:spPr>
      </p:pic>
      <p:sp>
        <p:nvSpPr>
          <p:cNvPr id="12" name="Picture Placeholder 2"/>
          <p:cNvSpPr>
            <a:spLocks noGrp="1"/>
          </p:cNvSpPr>
          <p:nvPr>
            <p:ph type="pic" idx="14"/>
          </p:nvPr>
        </p:nvSpPr>
        <p:spPr>
          <a:xfrm rot="21254634">
            <a:off x="2256146" y="735839"/>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Trascinare l'immagine su un segnaposto o fare clic sull'icona per aggiungerla</a:t>
            </a:r>
            <a:endParaRPr/>
          </a:p>
        </p:txBody>
      </p:sp>
      <p:sp>
        <p:nvSpPr>
          <p:cNvPr id="13" name="Picture Placeholder 2"/>
          <p:cNvSpPr>
            <a:spLocks noGrp="1"/>
          </p:cNvSpPr>
          <p:nvPr>
            <p:ph type="pic" idx="15"/>
          </p:nvPr>
        </p:nvSpPr>
        <p:spPr>
          <a:xfrm rot="21315648">
            <a:off x="5321748" y="780292"/>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Trascinare l'immagine su un segnaposto o fare clic sull'icona per aggiungerla</a:t>
            </a:r>
            <a:endParaRPr/>
          </a:p>
        </p:txBody>
      </p:sp>
      <p:pic>
        <p:nvPicPr>
          <p:cNvPr id="14" name="Picture 13" descr="pictureStamp-Frame.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51790">
            <a:off x="3591963" y="936015"/>
            <a:ext cx="1610332" cy="2025115"/>
          </a:xfrm>
          <a:prstGeom prst="rect">
            <a:avLst/>
          </a:prstGeom>
        </p:spPr>
      </p:pic>
      <p:sp>
        <p:nvSpPr>
          <p:cNvPr id="17" name="Picture Placeholder 2"/>
          <p:cNvSpPr>
            <a:spLocks noGrp="1"/>
          </p:cNvSpPr>
          <p:nvPr>
            <p:ph type="pic" idx="17"/>
          </p:nvPr>
        </p:nvSpPr>
        <p:spPr>
          <a:xfrm rot="100778">
            <a:off x="3775337" y="1116468"/>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Trascinare l'immagine su un segnaposto o fare clic sull'icona per aggiungerla</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571500" y="1282700"/>
            <a:ext cx="8001000" cy="1917700"/>
          </a:xfrm>
        </p:spPr>
        <p:txBody>
          <a:bodyPr anchor="b" anchorCtr="0">
            <a:noAutofit/>
          </a:bodyPr>
          <a:lstStyle>
            <a:lvl1pPr algn="ctr">
              <a:defRPr sz="5600" b="0" cap="none" baseline="0">
                <a:solidFill>
                  <a:schemeClr val="tx1"/>
                </a:solidFill>
              </a:defRPr>
            </a:lvl1pPr>
          </a:lstStyle>
          <a:p>
            <a:r>
              <a:rPr lang="it-IT" smtClean="0"/>
              <a:t>Fare clic per modificare stile</a:t>
            </a:r>
            <a:endParaRPr/>
          </a:p>
        </p:txBody>
      </p:sp>
      <p:sp>
        <p:nvSpPr>
          <p:cNvPr id="3" name="Text Placeholder 2"/>
          <p:cNvSpPr>
            <a:spLocks noGrp="1"/>
          </p:cNvSpPr>
          <p:nvPr>
            <p:ph type="body" idx="1"/>
          </p:nvPr>
        </p:nvSpPr>
        <p:spPr>
          <a:xfrm>
            <a:off x="571500" y="3644153"/>
            <a:ext cx="8001000" cy="833718"/>
          </a:xfrm>
        </p:spPr>
        <p:txBody>
          <a:bodyPr anchor="t" anchorCtr="0"/>
          <a:lstStyle>
            <a:lvl1pPr marL="0" indent="0" algn="ctr">
              <a:spcAft>
                <a:spcPts val="0"/>
              </a:spcAft>
              <a:buNone/>
              <a:defRPr sz="20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gli stili del testo dello schema</a:t>
            </a:r>
          </a:p>
        </p:txBody>
      </p:sp>
      <p:sp>
        <p:nvSpPr>
          <p:cNvPr id="4" name="Date Placeholder 3"/>
          <p:cNvSpPr>
            <a:spLocks noGrp="1"/>
          </p:cNvSpPr>
          <p:nvPr>
            <p:ph type="dt" sz="half" idx="10"/>
          </p:nvPr>
        </p:nvSpPr>
        <p:spPr/>
        <p:txBody>
          <a:bodyPr/>
          <a:lstStyle/>
          <a:p>
            <a:fld id="{C9540395-38D6-CD49-B3A8-56771F191D9F}" type="datetimeFigureOut">
              <a:rPr lang="it-IT" smtClean="0"/>
              <a:t>06/05/2014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60B3F0B4-BD22-0E43-AA2A-97FAA8E0C3D9}" type="slidenum">
              <a:rPr lang="it-IT" smtClean="0"/>
              <a:t>‹N›</a:t>
            </a:fld>
            <a:endParaRPr lang="it-IT"/>
          </a:p>
        </p:txBody>
      </p:sp>
      <p:pic>
        <p:nvPicPr>
          <p:cNvPr id="9" name="Picture 8" descr="standardRule.png"/>
          <p:cNvPicPr>
            <a:picLocks noChangeAspect="1"/>
          </p:cNvPicPr>
          <p:nvPr/>
        </p:nvPicPr>
        <p:blipFill>
          <a:blip r:embed="rId2"/>
          <a:stretch>
            <a:fillRect/>
          </a:stretch>
        </p:blipFill>
        <p:spPr>
          <a:xfrm>
            <a:off x="2705100" y="33528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1143000"/>
          </a:xfrm>
        </p:spPr>
        <p:txBody>
          <a:bodyPr/>
          <a:lstStyle/>
          <a:p>
            <a:r>
              <a:rPr lang="it-IT" smtClean="0"/>
              <a:t>Fare clic per modificare stile</a:t>
            </a:r>
            <a:endParaRPr/>
          </a:p>
        </p:txBody>
      </p:sp>
      <p:sp>
        <p:nvSpPr>
          <p:cNvPr id="3" name="Content Placeholder 2"/>
          <p:cNvSpPr>
            <a:spLocks noGrp="1"/>
          </p:cNvSpPr>
          <p:nvPr>
            <p:ph sz="half" idx="1"/>
          </p:nvPr>
        </p:nvSpPr>
        <p:spPr>
          <a:xfrm>
            <a:off x="571500" y="1936751"/>
            <a:ext cx="3749040" cy="4102100"/>
          </a:xfrm>
        </p:spPr>
        <p:txBody>
          <a:bodyPr>
            <a:normAutofit/>
          </a:bodyPr>
          <a:lstStyle>
            <a:lvl1pPr>
              <a:spcAft>
                <a:spcPts val="1600"/>
              </a:spcAft>
              <a:defRPr sz="2000"/>
            </a:lvl1pPr>
            <a:lvl2pPr>
              <a:defRPr sz="18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dirty="0"/>
          </a:p>
        </p:txBody>
      </p:sp>
      <p:sp>
        <p:nvSpPr>
          <p:cNvPr id="4" name="Content Placeholder 3"/>
          <p:cNvSpPr>
            <a:spLocks noGrp="1"/>
          </p:cNvSpPr>
          <p:nvPr>
            <p:ph sz="half" idx="2"/>
          </p:nvPr>
        </p:nvSpPr>
        <p:spPr>
          <a:xfrm>
            <a:off x="4823460" y="1936751"/>
            <a:ext cx="3749040" cy="4102100"/>
          </a:xfrm>
        </p:spPr>
        <p:txBody>
          <a:bodyPr>
            <a:normAutofit/>
          </a:bodyPr>
          <a:lstStyle>
            <a:lvl1pPr>
              <a:spcAft>
                <a:spcPts val="1600"/>
              </a:spcAft>
              <a:defRPr sz="2000"/>
            </a:lvl1pPr>
            <a:lvl2pPr>
              <a:defRPr sz="18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dirty="0"/>
          </a:p>
        </p:txBody>
      </p:sp>
      <p:sp>
        <p:nvSpPr>
          <p:cNvPr id="5" name="Date Placeholder 4"/>
          <p:cNvSpPr>
            <a:spLocks noGrp="1"/>
          </p:cNvSpPr>
          <p:nvPr>
            <p:ph type="dt" sz="half" idx="10"/>
          </p:nvPr>
        </p:nvSpPr>
        <p:spPr/>
        <p:txBody>
          <a:bodyPr/>
          <a:lstStyle/>
          <a:p>
            <a:fld id="{C9540395-38D6-CD49-B3A8-56771F191D9F}" type="datetimeFigureOut">
              <a:rPr lang="it-IT" smtClean="0"/>
              <a:t>06/05/2014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60B3F0B4-BD22-0E43-AA2A-97FAA8E0C3D9}" type="slidenum">
              <a:rPr lang="it-IT" smtClean="0"/>
              <a:t>‹N›</a:t>
            </a:fld>
            <a:endParaRPr lang="it-IT"/>
          </a:p>
        </p:txBody>
      </p:sp>
      <p:pic>
        <p:nvPicPr>
          <p:cNvPr id="9" name="Picture 8"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1143000"/>
          </a:xfrm>
        </p:spPr>
        <p:txBody>
          <a:bodyPr/>
          <a:lstStyle>
            <a:lvl1pPr>
              <a:defRPr/>
            </a:lvl1pPr>
          </a:lstStyle>
          <a:p>
            <a:r>
              <a:rPr lang="it-IT" smtClean="0"/>
              <a:t>Fare clic per modificare stile</a:t>
            </a:r>
            <a:endParaRPr/>
          </a:p>
        </p:txBody>
      </p:sp>
      <p:sp>
        <p:nvSpPr>
          <p:cNvPr id="3" name="Text Placeholder 2"/>
          <p:cNvSpPr>
            <a:spLocks noGrp="1"/>
          </p:cNvSpPr>
          <p:nvPr>
            <p:ph type="body" idx="1"/>
          </p:nvPr>
        </p:nvSpPr>
        <p:spPr>
          <a:xfrm>
            <a:off x="571500" y="1874838"/>
            <a:ext cx="3749040" cy="639762"/>
          </a:xfrm>
        </p:spPr>
        <p:txBody>
          <a:bodyPr anchor="ctr" anchorCtr="0">
            <a:noAutofit/>
          </a:bodyPr>
          <a:lstStyle>
            <a:lvl1pPr marL="0" indent="0" algn="ctr">
              <a:spcAft>
                <a:spcPts val="0"/>
              </a:spcAft>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Content Placeholder 3"/>
          <p:cNvSpPr>
            <a:spLocks noGrp="1"/>
          </p:cNvSpPr>
          <p:nvPr>
            <p:ph sz="half" idx="2"/>
          </p:nvPr>
        </p:nvSpPr>
        <p:spPr>
          <a:xfrm>
            <a:off x="571500" y="2590800"/>
            <a:ext cx="3749040" cy="3448050"/>
          </a:xfrm>
        </p:spPr>
        <p:txBody>
          <a:bodyPr>
            <a:normAutofit/>
          </a:bodyPr>
          <a:lstStyle>
            <a:lvl1pPr>
              <a:spcAft>
                <a:spcPts val="1400"/>
              </a:spcAft>
              <a:defRPr sz="1800"/>
            </a:lvl1pPr>
            <a:lvl2pPr>
              <a:defRPr sz="18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dirty="0"/>
          </a:p>
        </p:txBody>
      </p:sp>
      <p:sp>
        <p:nvSpPr>
          <p:cNvPr id="5" name="Text Placeholder 4"/>
          <p:cNvSpPr>
            <a:spLocks noGrp="1"/>
          </p:cNvSpPr>
          <p:nvPr>
            <p:ph type="body" sz="quarter" idx="3"/>
          </p:nvPr>
        </p:nvSpPr>
        <p:spPr>
          <a:xfrm>
            <a:off x="4823460" y="1874838"/>
            <a:ext cx="3749040" cy="639762"/>
          </a:xfrm>
        </p:spPr>
        <p:txBody>
          <a:bodyPr anchor="ctr" anchorCtr="0">
            <a:noAutofit/>
          </a:bodyPr>
          <a:lstStyle>
            <a:lvl1pPr marL="0" indent="0" algn="ctr">
              <a:spcAft>
                <a:spcPts val="0"/>
              </a:spcAft>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Content Placeholder 5"/>
          <p:cNvSpPr>
            <a:spLocks noGrp="1"/>
          </p:cNvSpPr>
          <p:nvPr>
            <p:ph sz="quarter" idx="4"/>
          </p:nvPr>
        </p:nvSpPr>
        <p:spPr>
          <a:xfrm>
            <a:off x="4823460" y="2590800"/>
            <a:ext cx="3749040" cy="3448050"/>
          </a:xfrm>
        </p:spPr>
        <p:txBody>
          <a:bodyPr>
            <a:normAutofit/>
          </a:bodyPr>
          <a:lstStyle>
            <a:lvl1pPr>
              <a:spcAft>
                <a:spcPts val="1400"/>
              </a:spcAft>
              <a:defRPr sz="1800"/>
            </a:lvl1pPr>
            <a:lvl2pPr>
              <a:defRPr sz="18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dirty="0"/>
          </a:p>
        </p:txBody>
      </p:sp>
      <p:sp>
        <p:nvSpPr>
          <p:cNvPr id="7" name="Date Placeholder 6"/>
          <p:cNvSpPr>
            <a:spLocks noGrp="1"/>
          </p:cNvSpPr>
          <p:nvPr>
            <p:ph type="dt" sz="half" idx="10"/>
          </p:nvPr>
        </p:nvSpPr>
        <p:spPr/>
        <p:txBody>
          <a:bodyPr/>
          <a:lstStyle/>
          <a:p>
            <a:fld id="{C9540395-38D6-CD49-B3A8-56771F191D9F}" type="datetimeFigureOut">
              <a:rPr lang="it-IT" smtClean="0"/>
              <a:t>06/05/2014</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60B3F0B4-BD22-0E43-AA2A-97FAA8E0C3D9}" type="slidenum">
              <a:rPr lang="it-IT" smtClean="0"/>
              <a:t>‹N›</a:t>
            </a:fld>
            <a:endParaRPr lang="it-IT"/>
          </a:p>
        </p:txBody>
      </p:sp>
      <p:pic>
        <p:nvPicPr>
          <p:cNvPr id="11" name="Picture 10"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stile</a:t>
            </a:r>
            <a:endParaRPr/>
          </a:p>
        </p:txBody>
      </p:sp>
      <p:sp>
        <p:nvSpPr>
          <p:cNvPr id="3" name="Date Placeholder 2"/>
          <p:cNvSpPr>
            <a:spLocks noGrp="1"/>
          </p:cNvSpPr>
          <p:nvPr>
            <p:ph type="dt" sz="half" idx="10"/>
          </p:nvPr>
        </p:nvSpPr>
        <p:spPr/>
        <p:txBody>
          <a:bodyPr/>
          <a:lstStyle/>
          <a:p>
            <a:fld id="{C9540395-38D6-CD49-B3A8-56771F191D9F}" type="datetimeFigureOut">
              <a:rPr lang="it-IT" smtClean="0"/>
              <a:t>06/05/2014</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60B3F0B4-BD22-0E43-AA2A-97FAA8E0C3D9}" type="slidenum">
              <a:rPr lang="it-IT" smtClean="0"/>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540395-38D6-CD49-B3A8-56771F191D9F}" type="datetimeFigureOut">
              <a:rPr lang="it-IT" smtClean="0"/>
              <a:t>06/05/2014</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60B3F0B4-BD22-0E43-AA2A-97FAA8E0C3D9}" type="slidenum">
              <a:rPr lang="it-IT" smtClean="0"/>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596153" y="443752"/>
            <a:ext cx="3749040" cy="1707777"/>
          </a:xfrm>
        </p:spPr>
        <p:txBody>
          <a:bodyPr anchor="b">
            <a:noAutofit/>
          </a:bodyPr>
          <a:lstStyle>
            <a:lvl1pPr algn="ctr">
              <a:defRPr sz="3600" b="0"/>
            </a:lvl1pPr>
          </a:lstStyle>
          <a:p>
            <a:r>
              <a:rPr lang="it-IT" smtClean="0"/>
              <a:t>Fare clic per modificare stile</a:t>
            </a:r>
            <a:endParaRPr/>
          </a:p>
        </p:txBody>
      </p:sp>
      <p:sp>
        <p:nvSpPr>
          <p:cNvPr id="3" name="Content Placeholder 2"/>
          <p:cNvSpPr>
            <a:spLocks noGrp="1"/>
          </p:cNvSpPr>
          <p:nvPr>
            <p:ph idx="1"/>
          </p:nvPr>
        </p:nvSpPr>
        <p:spPr>
          <a:xfrm>
            <a:off x="4827494" y="430306"/>
            <a:ext cx="3749040" cy="5608544"/>
          </a:xfrm>
        </p:spPr>
        <p:txBody>
          <a:bodyPr>
            <a:normAutofit/>
          </a:bodyPr>
          <a:lstStyle>
            <a:lvl1pPr>
              <a:defRPr sz="2400"/>
            </a:lvl1pPr>
            <a:lvl2pPr>
              <a:defRPr sz="2200"/>
            </a:lvl2pPr>
            <a:lvl3pPr>
              <a:defRPr sz="2000"/>
            </a:lvl3pPr>
            <a:lvl4pPr>
              <a:defRPr sz="1800"/>
            </a:lvl4pPr>
            <a:lvl5pPr>
              <a:defRPr sz="1800"/>
            </a:lvl5pPr>
            <a:lvl6pPr marL="2290763" indent="-461963">
              <a:defRPr sz="2000"/>
            </a:lvl6pPr>
            <a:lvl7pPr marL="2290763" indent="-461963">
              <a:defRPr sz="2000"/>
            </a:lvl7pPr>
            <a:lvl8pPr marL="2290763" indent="-461963">
              <a:defRPr sz="2000"/>
            </a:lvl8pPr>
            <a:lvl9pPr marL="2290763" indent="-461963">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dirty="0"/>
          </a:p>
        </p:txBody>
      </p:sp>
      <p:sp>
        <p:nvSpPr>
          <p:cNvPr id="4" name="Text Placeholder 3"/>
          <p:cNvSpPr>
            <a:spLocks noGrp="1"/>
          </p:cNvSpPr>
          <p:nvPr>
            <p:ph type="body" sz="half" idx="2"/>
          </p:nvPr>
        </p:nvSpPr>
        <p:spPr>
          <a:xfrm>
            <a:off x="596153" y="2554940"/>
            <a:ext cx="3749040" cy="3146613"/>
          </a:xfrm>
        </p:spPr>
        <p:txBody>
          <a:bodyPr>
            <a:normAutofit/>
          </a:bodyPr>
          <a:lstStyle>
            <a:lvl1pPr marL="0" indent="0" algn="ctr">
              <a:spcAft>
                <a:spcPts val="1000"/>
              </a:spcAft>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Date Placeholder 4"/>
          <p:cNvSpPr>
            <a:spLocks noGrp="1"/>
          </p:cNvSpPr>
          <p:nvPr>
            <p:ph type="dt" sz="half" idx="10"/>
          </p:nvPr>
        </p:nvSpPr>
        <p:spPr/>
        <p:txBody>
          <a:bodyPr/>
          <a:lstStyle/>
          <a:p>
            <a:fld id="{C9540395-38D6-CD49-B3A8-56771F191D9F}" type="datetimeFigureOut">
              <a:rPr lang="it-IT" smtClean="0"/>
              <a:t>06/05/2014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60B3F0B4-BD22-0E43-AA2A-97FAA8E0C3D9}" type="slidenum">
              <a:rPr lang="it-IT" smtClean="0"/>
              <a:t>‹N›</a:t>
            </a:fld>
            <a:endParaRPr lang="it-IT"/>
          </a:p>
        </p:txBody>
      </p:sp>
      <p:pic>
        <p:nvPicPr>
          <p:cNvPr id="9" name="Picture 8" descr="shortRule.png"/>
          <p:cNvPicPr>
            <a:picLocks noChangeAspect="1"/>
          </p:cNvPicPr>
          <p:nvPr/>
        </p:nvPicPr>
        <p:blipFill>
          <a:blip r:embed="rId2"/>
          <a:stretch>
            <a:fillRect/>
          </a:stretch>
        </p:blipFill>
        <p:spPr>
          <a:xfrm>
            <a:off x="1222898" y="2305609"/>
            <a:ext cx="2495550" cy="9525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TextPageOverlay.png"/>
          <p:cNvPicPr>
            <a:picLocks noChangeAspect="1"/>
          </p:cNvPicPr>
          <p:nvPr/>
        </p:nvPicPr>
        <p:blipFill>
          <a:blip r:embed="rId18"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Footer Placeholder 4"/>
          <p:cNvSpPr>
            <a:spLocks noGrp="1"/>
          </p:cNvSpPr>
          <p:nvPr>
            <p:ph type="ftr" sz="quarter" idx="3"/>
          </p:nvPr>
        </p:nvSpPr>
        <p:spPr>
          <a:xfrm>
            <a:off x="571500" y="6158753"/>
            <a:ext cx="3200400" cy="365125"/>
          </a:xfrm>
          <a:prstGeom prst="rect">
            <a:avLst/>
          </a:prstGeom>
        </p:spPr>
        <p:txBody>
          <a:bodyPr vert="horz" lIns="91440" tIns="45720" rIns="91440" bIns="45720" rtlCol="0" anchor="ctr"/>
          <a:lstStyle>
            <a:lvl1pPr algn="l">
              <a:defRPr sz="1200">
                <a:solidFill>
                  <a:schemeClr val="bg2"/>
                </a:solidFill>
              </a:defRPr>
            </a:lvl1pPr>
          </a:lstStyle>
          <a:p>
            <a:endParaRPr lang="it-IT"/>
          </a:p>
        </p:txBody>
      </p:sp>
      <p:sp>
        <p:nvSpPr>
          <p:cNvPr id="2" name="Title Placeholder 1"/>
          <p:cNvSpPr>
            <a:spLocks noGrp="1"/>
          </p:cNvSpPr>
          <p:nvPr>
            <p:ph type="title"/>
          </p:nvPr>
        </p:nvSpPr>
        <p:spPr>
          <a:xfrm>
            <a:off x="571500" y="274638"/>
            <a:ext cx="8001000" cy="1143000"/>
          </a:xfrm>
          <a:prstGeom prst="rect">
            <a:avLst/>
          </a:prstGeom>
        </p:spPr>
        <p:txBody>
          <a:bodyPr vert="horz" lIns="91440" tIns="45720" rIns="91440" bIns="45720" rtlCol="0" anchor="ctr">
            <a:noAutofit/>
          </a:bodyPr>
          <a:lstStyle/>
          <a:p>
            <a:r>
              <a:rPr lang="it-IT" smtClean="0"/>
              <a:t>Fare clic per modificare stile</a:t>
            </a:r>
            <a:endParaRPr/>
          </a:p>
        </p:txBody>
      </p:sp>
      <p:sp>
        <p:nvSpPr>
          <p:cNvPr id="3" name="Text Placeholder 2"/>
          <p:cNvSpPr>
            <a:spLocks noGrp="1"/>
          </p:cNvSpPr>
          <p:nvPr>
            <p:ph type="body" idx="1"/>
          </p:nvPr>
        </p:nvSpPr>
        <p:spPr>
          <a:xfrm>
            <a:off x="571500" y="1905000"/>
            <a:ext cx="8001000" cy="4114800"/>
          </a:xfrm>
          <a:prstGeom prst="rect">
            <a:avLst/>
          </a:prstGeom>
        </p:spPr>
        <p:txBody>
          <a:bodyPr vert="horz" lIns="91440" tIns="45720" rIns="91440" bIns="45720" rtlCol="0">
            <a:normAutofit/>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dirty="0"/>
          </a:p>
        </p:txBody>
      </p:sp>
      <p:sp>
        <p:nvSpPr>
          <p:cNvPr id="4" name="Date Placeholder 3"/>
          <p:cNvSpPr>
            <a:spLocks noGrp="1"/>
          </p:cNvSpPr>
          <p:nvPr>
            <p:ph type="dt" sz="half" idx="2"/>
          </p:nvPr>
        </p:nvSpPr>
        <p:spPr>
          <a:xfrm>
            <a:off x="5372100" y="6158753"/>
            <a:ext cx="3200400" cy="365125"/>
          </a:xfrm>
          <a:prstGeom prst="rect">
            <a:avLst/>
          </a:prstGeom>
        </p:spPr>
        <p:txBody>
          <a:bodyPr vert="horz" lIns="91440" tIns="45720" rIns="91440" bIns="45720" rtlCol="0" anchor="ctr"/>
          <a:lstStyle>
            <a:lvl1pPr algn="r">
              <a:defRPr sz="1200">
                <a:solidFill>
                  <a:schemeClr val="bg2"/>
                </a:solidFill>
              </a:defRPr>
            </a:lvl1pPr>
          </a:lstStyle>
          <a:p>
            <a:fld id="{C9540395-38D6-CD49-B3A8-56771F191D9F}" type="datetimeFigureOut">
              <a:rPr lang="it-IT" smtClean="0"/>
              <a:t>06/05/2014</a:t>
            </a:fld>
            <a:endParaRPr lang="it-IT"/>
          </a:p>
        </p:txBody>
      </p:sp>
      <p:sp>
        <p:nvSpPr>
          <p:cNvPr id="6" name="Slide Number Placeholder 5"/>
          <p:cNvSpPr>
            <a:spLocks noGrp="1"/>
          </p:cNvSpPr>
          <p:nvPr>
            <p:ph type="sldNum" sz="quarter" idx="4"/>
          </p:nvPr>
        </p:nvSpPr>
        <p:spPr>
          <a:xfrm>
            <a:off x="4046220" y="6158753"/>
            <a:ext cx="1051560" cy="365125"/>
          </a:xfrm>
          <a:prstGeom prst="rect">
            <a:avLst/>
          </a:prstGeom>
        </p:spPr>
        <p:txBody>
          <a:bodyPr vert="horz" lIns="91440" tIns="45720" rIns="91440" bIns="45720" rtlCol="0" anchor="ctr"/>
          <a:lstStyle>
            <a:lvl1pPr algn="ctr">
              <a:defRPr sz="1200">
                <a:solidFill>
                  <a:schemeClr val="bg2"/>
                </a:solidFill>
              </a:defRPr>
            </a:lvl1pPr>
          </a:lstStyle>
          <a:p>
            <a:fld id="{60B3F0B4-BD22-0E43-AA2A-97FAA8E0C3D9}" type="slidenum">
              <a:rPr lang="it-IT" smtClean="0"/>
              <a:t>‹N›</a:t>
            </a:fld>
            <a:endParaRPr lang="it-IT"/>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ctr" defTabSz="914400" rtl="0" eaLnBrk="1" latinLnBrk="0" hangingPunct="1">
        <a:spcBef>
          <a:spcPct val="0"/>
        </a:spcBef>
        <a:buNone/>
        <a:defRPr sz="5400" kern="1200">
          <a:solidFill>
            <a:schemeClr val="tx1"/>
          </a:solidFill>
          <a:latin typeface="+mj-lt"/>
          <a:ea typeface="+mj-ea"/>
          <a:cs typeface="+mj-cs"/>
        </a:defRPr>
      </a:lvl1pPr>
    </p:titleStyle>
    <p:bodyStyle>
      <a:lvl1pPr marL="457200" indent="-457200" algn="l" defTabSz="914400" rtl="0" eaLnBrk="1" latinLnBrk="0" hangingPunct="1">
        <a:spcBef>
          <a:spcPts val="0"/>
        </a:spcBef>
        <a:spcAft>
          <a:spcPts val="2000"/>
        </a:spcAft>
        <a:buFont typeface="Wingdings 2" pitchFamily="18" charset="2"/>
        <a:buChar char=""/>
        <a:defRPr sz="2400" kern="1200">
          <a:solidFill>
            <a:schemeClr val="tx1"/>
          </a:solidFill>
          <a:latin typeface="+mn-lt"/>
          <a:ea typeface="+mn-ea"/>
          <a:cs typeface="+mn-cs"/>
        </a:defRPr>
      </a:lvl1pPr>
      <a:lvl2pPr marL="914400" indent="-457200" algn="l" defTabSz="914400" rtl="0" eaLnBrk="1" latinLnBrk="0" hangingPunct="1">
        <a:spcBef>
          <a:spcPts val="0"/>
        </a:spcBef>
        <a:spcAft>
          <a:spcPts val="1000"/>
        </a:spcAft>
        <a:buClr>
          <a:schemeClr val="bg2"/>
        </a:buClr>
        <a:buFont typeface="Wingdings 2" pitchFamily="18" charset="2"/>
        <a:buChar char=""/>
        <a:defRPr sz="2200" kern="1200">
          <a:solidFill>
            <a:schemeClr val="tx1"/>
          </a:solidFill>
          <a:latin typeface="+mn-lt"/>
          <a:ea typeface="+mn-ea"/>
          <a:cs typeface="+mn-cs"/>
        </a:defRPr>
      </a:lvl2pPr>
      <a:lvl3pPr marL="1371600" indent="-457200" algn="l" defTabSz="914400" rtl="0" eaLnBrk="1" latinLnBrk="0" hangingPunct="1">
        <a:spcBef>
          <a:spcPts val="0"/>
        </a:spcBef>
        <a:spcAft>
          <a:spcPts val="1000"/>
        </a:spcAft>
        <a:buFont typeface="Wingdings 2" pitchFamily="18" charset="2"/>
        <a:buChar char=""/>
        <a:defRPr sz="2000" kern="1200">
          <a:solidFill>
            <a:schemeClr val="tx1"/>
          </a:solidFill>
          <a:latin typeface="+mn-lt"/>
          <a:ea typeface="+mn-ea"/>
          <a:cs typeface="+mn-cs"/>
        </a:defRPr>
      </a:lvl3pPr>
      <a:lvl4pPr marL="1828800" indent="-457200" algn="l" defTabSz="914400" rtl="0" eaLnBrk="1" latinLnBrk="0" hangingPunct="1">
        <a:spcBef>
          <a:spcPts val="0"/>
        </a:spcBef>
        <a:spcAft>
          <a:spcPts val="1000"/>
        </a:spcAft>
        <a:buClr>
          <a:schemeClr val="bg2"/>
        </a:buClr>
        <a:buFont typeface="Wingdings 2" pitchFamily="18" charset="2"/>
        <a:buChar char=""/>
        <a:defRPr sz="1800" kern="1200">
          <a:solidFill>
            <a:schemeClr val="tx1"/>
          </a:solidFill>
          <a:latin typeface="+mn-lt"/>
          <a:ea typeface="+mn-ea"/>
          <a:cs typeface="+mn-cs"/>
        </a:defRPr>
      </a:lvl4pPr>
      <a:lvl5pPr marL="2286000" indent="-457200" algn="l" defTabSz="914400" rtl="0" eaLnBrk="1" latinLnBrk="0" hangingPunct="1">
        <a:spcBef>
          <a:spcPts val="0"/>
        </a:spcBef>
        <a:spcAft>
          <a:spcPts val="1000"/>
        </a:spcAft>
        <a:buFont typeface="Wingdings 2" pitchFamily="18" charset="2"/>
        <a:buChar char=""/>
        <a:defRPr sz="1800" kern="1200">
          <a:solidFill>
            <a:schemeClr val="tx1"/>
          </a:solidFill>
          <a:latin typeface="+mn-lt"/>
          <a:ea typeface="+mn-ea"/>
          <a:cs typeface="+mn-cs"/>
        </a:defRPr>
      </a:lvl5pPr>
      <a:lvl6pPr marL="2743200" indent="-461963" algn="l" defTabSz="914400" rtl="0" eaLnBrk="1" latinLnBrk="0" hangingPunct="1">
        <a:spcBef>
          <a:spcPts val="0"/>
        </a:spcBef>
        <a:spcAft>
          <a:spcPts val="600"/>
        </a:spcAft>
        <a:buClr>
          <a:schemeClr val="bg2"/>
        </a:buClr>
        <a:buFont typeface="Wingdings 2" pitchFamily="18" charset="2"/>
        <a:buChar char="ò"/>
        <a:defRPr lang="en-US" sz="1800" kern="1200" dirty="0" smtClean="0">
          <a:solidFill>
            <a:schemeClr val="tx1"/>
          </a:solidFill>
          <a:latin typeface="+mn-lt"/>
          <a:ea typeface="+mn-ea"/>
          <a:cs typeface="+mn-cs"/>
        </a:defRPr>
      </a:lvl6pPr>
      <a:lvl7pPr marL="3205163" indent="-461963" algn="l" defTabSz="914400" rtl="0" eaLnBrk="1" latinLnBrk="0" hangingPunct="1">
        <a:spcBef>
          <a:spcPts val="0"/>
        </a:spcBef>
        <a:spcAft>
          <a:spcPts val="600"/>
        </a:spcAft>
        <a:buFont typeface="Wingdings 2" pitchFamily="18" charset="2"/>
        <a:buChar char="ò"/>
        <a:defRPr lang="en-US" sz="1800" kern="1200" dirty="0" smtClean="0">
          <a:solidFill>
            <a:schemeClr val="tx1"/>
          </a:solidFill>
          <a:latin typeface="+mn-lt"/>
          <a:ea typeface="+mn-ea"/>
          <a:cs typeface="+mn-cs"/>
        </a:defRPr>
      </a:lvl7pPr>
      <a:lvl8pPr marL="3657600" indent="-461963" algn="l" defTabSz="914400" rtl="0" eaLnBrk="1" latinLnBrk="0" hangingPunct="1">
        <a:spcBef>
          <a:spcPts val="0"/>
        </a:spcBef>
        <a:spcAft>
          <a:spcPts val="600"/>
        </a:spcAft>
        <a:buClr>
          <a:schemeClr val="bg2"/>
        </a:buClr>
        <a:buFont typeface="Wingdings 2" pitchFamily="18" charset="2"/>
        <a:buChar char="ò"/>
        <a:defRPr lang="en-US" sz="1800" kern="1200" dirty="0" smtClean="0">
          <a:solidFill>
            <a:schemeClr val="tx1"/>
          </a:solidFill>
          <a:latin typeface="+mn-lt"/>
          <a:ea typeface="+mn-ea"/>
          <a:cs typeface="+mn-cs"/>
        </a:defRPr>
      </a:lvl8pPr>
      <a:lvl9pPr marL="4119563" indent="-461963" algn="l" defTabSz="914400" rtl="0" eaLnBrk="1" latinLnBrk="0" hangingPunct="1">
        <a:spcBef>
          <a:spcPts val="0"/>
        </a:spcBef>
        <a:spcAft>
          <a:spcPts val="600"/>
        </a:spcAft>
        <a:buFont typeface="Wingdings 2" pitchFamily="18" charset="2"/>
        <a:buChar char="ò"/>
        <a:defRPr lang="en-US" sz="1800" kern="1200" dirty="0" smtClean="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dirty="0" smtClean="0"/>
              <a:t>IL MAUSOLEO DI S. COSTANZA</a:t>
            </a:r>
            <a:endParaRPr lang="it-IT" dirty="0"/>
          </a:p>
        </p:txBody>
      </p:sp>
      <p:sp>
        <p:nvSpPr>
          <p:cNvPr id="3" name="Sottotitolo 2"/>
          <p:cNvSpPr>
            <a:spLocks noGrp="1"/>
          </p:cNvSpPr>
          <p:nvPr>
            <p:ph type="subTitle" idx="1"/>
          </p:nvPr>
        </p:nvSpPr>
        <p:spPr/>
        <p:txBody>
          <a:bodyPr/>
          <a:lstStyle/>
          <a:p>
            <a:r>
              <a:rPr lang="it-IT" dirty="0" smtClean="0"/>
              <a:t>Riccardo Rossi </a:t>
            </a:r>
          </a:p>
          <a:p>
            <a:r>
              <a:rPr lang="it-IT" dirty="0" smtClean="0"/>
              <a:t>PRIMA I </a:t>
            </a:r>
          </a:p>
          <a:p>
            <a:r>
              <a:rPr lang="it-IT" dirty="0" smtClean="0"/>
              <a:t>1/5/14</a:t>
            </a:r>
            <a:endParaRPr lang="it-IT" dirty="0"/>
          </a:p>
        </p:txBody>
      </p:sp>
    </p:spTree>
    <p:extLst>
      <p:ext uri="{BB962C8B-B14F-4D97-AF65-F5344CB8AC3E}">
        <p14:creationId xmlns:p14="http://schemas.microsoft.com/office/powerpoint/2010/main" val="38703618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Schermata 2014-05-01 alle 20.29.53.png"/>
          <p:cNvPicPr>
            <a:picLocks noGrp="1" noChangeAspect="1"/>
          </p:cNvPicPr>
          <p:nvPr>
            <p:ph idx="1"/>
          </p:nvPr>
        </p:nvPicPr>
        <p:blipFill>
          <a:blip r:embed="rId2" cstate="email">
            <a:extLst>
              <a:ext uri="{28A0092B-C50C-407E-A947-70E740481C1C}">
                <a14:useLocalDpi xmlns:a14="http://schemas.microsoft.com/office/drawing/2010/main"/>
              </a:ext>
            </a:extLst>
          </a:blip>
          <a:srcRect/>
          <a:stretch>
            <a:fillRect/>
          </a:stretch>
        </p:blipFill>
        <p:spPr>
          <a:xfrm>
            <a:off x="53661" y="1115204"/>
            <a:ext cx="9090339" cy="5836375"/>
          </a:xfrm>
          <a:prstGeom prst="rect">
            <a:avLst/>
          </a:prstGeom>
          <a:noFill/>
          <a:ln>
            <a:noFill/>
          </a:ln>
        </p:spPr>
      </p:pic>
      <p:sp>
        <p:nvSpPr>
          <p:cNvPr id="6" name="Rettangolo 5"/>
          <p:cNvSpPr/>
          <p:nvPr/>
        </p:nvSpPr>
        <p:spPr>
          <a:xfrm>
            <a:off x="307474" y="191874"/>
            <a:ext cx="8475579" cy="923330"/>
          </a:xfrm>
          <a:prstGeom prst="rect">
            <a:avLst/>
          </a:prstGeom>
        </p:spPr>
        <p:txBody>
          <a:bodyPr wrap="square">
            <a:spAutoFit/>
          </a:bodyPr>
          <a:lstStyle/>
          <a:p>
            <a:pPr lvl="0" algn="ctr"/>
            <a:r>
              <a:rPr lang="it-IT" sz="5400" b="1" dirty="0" smtClean="0">
                <a:ln w="12700">
                  <a:solidFill>
                    <a:srgbClr val="2A2515">
                      <a:satMod val="155000"/>
                    </a:srgbClr>
                  </a:solidFill>
                  <a:prstDash val="solid"/>
                </a:ln>
                <a:solidFill>
                  <a:srgbClr val="FF0000"/>
                </a:solidFill>
                <a:effectLst>
                  <a:outerShdw blurRad="41275" dist="20320" dir="1800000" algn="tl" rotWithShape="0">
                    <a:srgbClr val="000000">
                      <a:alpha val="40000"/>
                    </a:srgbClr>
                  </a:outerShdw>
                </a:effectLst>
              </a:rPr>
              <a:t>Ed ecco dove si trova:</a:t>
            </a:r>
            <a:endParaRPr lang="it-IT" sz="5400" b="1" dirty="0">
              <a:ln w="12700">
                <a:solidFill>
                  <a:srgbClr val="2A2515">
                    <a:satMod val="155000"/>
                  </a:srgbClr>
                </a:solidFill>
                <a:prstDash val="solid"/>
              </a:ln>
              <a:solidFill>
                <a:srgbClr val="FF0000"/>
              </a:solidFill>
              <a:effectLst>
                <a:outerShdw blurRad="41275" dist="20320" dir="1800000" algn="tl" rotWithShape="0">
                  <a:srgbClr val="000000">
                    <a:alpha val="40000"/>
                  </a:srgbClr>
                </a:outerShdw>
              </a:effectLst>
            </a:endParaRPr>
          </a:p>
        </p:txBody>
      </p:sp>
      <p:sp>
        <p:nvSpPr>
          <p:cNvPr id="8" name="Freccia destra rientrata 7"/>
          <p:cNvSpPr/>
          <p:nvPr/>
        </p:nvSpPr>
        <p:spPr>
          <a:xfrm rot="849790">
            <a:off x="2571898" y="3310689"/>
            <a:ext cx="1431467" cy="601488"/>
          </a:xfrm>
          <a:prstGeom prst="notch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9" name="Freccia destra rientrata 8"/>
          <p:cNvSpPr/>
          <p:nvPr/>
        </p:nvSpPr>
        <p:spPr>
          <a:xfrm rot="4527702">
            <a:off x="3899654" y="2625092"/>
            <a:ext cx="1199892" cy="648434"/>
          </a:xfrm>
          <a:prstGeom prst="notch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0" name="Freccia destra rientrata 9"/>
          <p:cNvSpPr/>
          <p:nvPr/>
        </p:nvSpPr>
        <p:spPr>
          <a:xfrm rot="13285078">
            <a:off x="5955458" y="4955829"/>
            <a:ext cx="1029369" cy="648000"/>
          </a:xfrm>
          <a:prstGeom prst="notch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2240377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5" name="Segnaposto contenuto 4"/>
          <p:cNvSpPr>
            <a:spLocks noGrp="1"/>
          </p:cNvSpPr>
          <p:nvPr>
            <p:ph idx="1"/>
          </p:nvPr>
        </p:nvSpPr>
        <p:spPr/>
        <p:txBody>
          <a:bodyPr/>
          <a:lstStyle/>
          <a:p>
            <a:endParaRPr lang="it-IT"/>
          </a:p>
        </p:txBody>
      </p:sp>
      <p:pic>
        <p:nvPicPr>
          <p:cNvPr id="6" name="Immagine 5" descr="Schermata 2014-05-02 alle 17.11.53.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03300" y="109539"/>
            <a:ext cx="7035301" cy="6748461"/>
          </a:xfrm>
          <a:prstGeom prst="rect">
            <a:avLst/>
          </a:prstGeom>
        </p:spPr>
      </p:pic>
      <p:sp>
        <p:nvSpPr>
          <p:cNvPr id="7" name="CasellaDiTesto 6"/>
          <p:cNvSpPr txBox="1"/>
          <p:nvPr/>
        </p:nvSpPr>
        <p:spPr>
          <a:xfrm>
            <a:off x="4121334" y="2928968"/>
            <a:ext cx="659718" cy="307777"/>
          </a:xfrm>
          <a:prstGeom prst="rect">
            <a:avLst/>
          </a:prstGeom>
          <a:noFill/>
        </p:spPr>
        <p:txBody>
          <a:bodyPr wrap="none" rtlCol="0">
            <a:spAutoFit/>
          </a:bodyPr>
          <a:lstStyle/>
          <a:p>
            <a:r>
              <a:rPr lang="it-IT" sz="1400" dirty="0" smtClean="0">
                <a:solidFill>
                  <a:srgbClr val="0000FF"/>
                </a:solidFill>
              </a:rPr>
              <a:t>Altare </a:t>
            </a:r>
            <a:endParaRPr lang="it-IT" sz="1400" dirty="0">
              <a:solidFill>
                <a:srgbClr val="0000FF"/>
              </a:solidFill>
            </a:endParaRPr>
          </a:p>
        </p:txBody>
      </p:sp>
      <p:sp>
        <p:nvSpPr>
          <p:cNvPr id="10" name="CasellaDiTesto 9"/>
          <p:cNvSpPr txBox="1"/>
          <p:nvPr/>
        </p:nvSpPr>
        <p:spPr>
          <a:xfrm rot="2354796">
            <a:off x="2489200" y="4075667"/>
            <a:ext cx="2247900" cy="369332"/>
          </a:xfrm>
          <a:prstGeom prst="rect">
            <a:avLst/>
          </a:prstGeom>
          <a:noFill/>
        </p:spPr>
        <p:txBody>
          <a:bodyPr wrap="square" rtlCol="0">
            <a:spAutoFit/>
          </a:bodyPr>
          <a:lstStyle/>
          <a:p>
            <a:r>
              <a:rPr lang="it-IT" dirty="0" smtClean="0">
                <a:solidFill>
                  <a:srgbClr val="0000FF"/>
                </a:solidFill>
              </a:rPr>
              <a:t>Entrata cripta </a:t>
            </a:r>
            <a:endParaRPr lang="it-IT" dirty="0">
              <a:solidFill>
                <a:srgbClr val="0000FF"/>
              </a:solidFill>
            </a:endParaRPr>
          </a:p>
        </p:txBody>
      </p:sp>
    </p:spTree>
    <p:extLst>
      <p:ext uri="{BB962C8B-B14F-4D97-AF65-F5344CB8AC3E}">
        <p14:creationId xmlns:p14="http://schemas.microsoft.com/office/powerpoint/2010/main" val="29721135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0" y="177800"/>
            <a:ext cx="9277683" cy="6680200"/>
          </a:xfrm>
        </p:spPr>
        <p:txBody>
          <a:bodyPr/>
          <a:lstStyle/>
          <a:p>
            <a:r>
              <a:rPr lang="it-IT" sz="2000" dirty="0" smtClean="0"/>
              <a:t>Il mausoleo </a:t>
            </a:r>
            <a:r>
              <a:rPr lang="it-IT" sz="2000" smtClean="0"/>
              <a:t>di S. </a:t>
            </a:r>
            <a:r>
              <a:rPr lang="it-IT" sz="2000" dirty="0" smtClean="0"/>
              <a:t>costanza fu fatto costruire tra il 300 ed il 345 da Costantina, e sempre lei fu seppellita li insieme alla sorella </a:t>
            </a:r>
            <a:r>
              <a:rPr lang="it-IT" sz="2000" dirty="0"/>
              <a:t>E</a:t>
            </a:r>
            <a:r>
              <a:rPr lang="it-IT" sz="2000" dirty="0" smtClean="0"/>
              <a:t>lena</a:t>
            </a:r>
            <a:r>
              <a:rPr lang="it-IT" sz="2000" dirty="0" smtClean="0">
                <a:solidFill>
                  <a:srgbClr val="0000FF"/>
                </a:solidFill>
              </a:rPr>
              <a:t>( basso </a:t>
            </a:r>
            <a:r>
              <a:rPr lang="it-IT" sz="2000" dirty="0" err="1" smtClean="0">
                <a:solidFill>
                  <a:srgbClr val="0000FF"/>
                </a:solidFill>
              </a:rPr>
              <a:t>sx</a:t>
            </a:r>
            <a:r>
              <a:rPr lang="it-IT" sz="2000" dirty="0" smtClean="0">
                <a:solidFill>
                  <a:srgbClr val="0000FF"/>
                </a:solidFill>
              </a:rPr>
              <a:t>)</a:t>
            </a:r>
            <a:r>
              <a:rPr lang="it-IT" sz="2000" dirty="0" smtClean="0"/>
              <a:t>. </a:t>
            </a:r>
            <a:r>
              <a:rPr lang="it-IT" sz="2000" dirty="0"/>
              <a:t>Nel 1254 l'edificio fu trasformato in chiesa, intitolata a S. Costanza.</a:t>
            </a:r>
            <a:r>
              <a:rPr lang="it-IT" sz="2000" dirty="0" smtClean="0"/>
              <a:t> </a:t>
            </a:r>
            <a:r>
              <a:rPr lang="it-IT" sz="2000" dirty="0"/>
              <a:t>L'interno è costituito da una rotonda </a:t>
            </a:r>
            <a:r>
              <a:rPr lang="it-IT" sz="2000" dirty="0" smtClean="0"/>
              <a:t>circolare </a:t>
            </a:r>
            <a:r>
              <a:rPr lang="it-IT" sz="2000" dirty="0"/>
              <a:t>coperta a </a:t>
            </a:r>
            <a:r>
              <a:rPr lang="it-IT" sz="2000" dirty="0" smtClean="0"/>
              <a:t>cupola. All’inizio la cupola era coperta da mosaici, ma in parte verso il 1620 furono distrutti. Il mausoleo divenne in seguito battistero della basilica di S. Agnese, sorta nel VII secolo. Pur essendo in parte privato del suo primitivo splendore, conserva tuttora un'imponenza ed un fascino straordinari, che peraltro ne fanno uno dei luoghi preferiti dalle coppie romane per i matrimoni religiosi.</a:t>
            </a:r>
            <a:r>
              <a:rPr lang="it-IT" sz="2000" dirty="0" smtClean="0">
                <a:solidFill>
                  <a:srgbClr val="008000"/>
                </a:solidFill>
              </a:rPr>
              <a:t> Essendo a pianta circolare non è munito di: navate laterali e di navata centrale. </a:t>
            </a:r>
            <a:r>
              <a:rPr lang="it-IT" sz="2000" dirty="0">
                <a:solidFill>
                  <a:srgbClr val="008000"/>
                </a:solidFill>
              </a:rPr>
              <a:t>N</a:t>
            </a:r>
            <a:r>
              <a:rPr lang="it-IT" sz="2000" dirty="0" smtClean="0">
                <a:solidFill>
                  <a:srgbClr val="008000"/>
                </a:solidFill>
              </a:rPr>
              <a:t>on ha nemmeno l’abside il matroneo il presbiterio ed il coro, ma al contrario c’è l’entrata della cripta appena si entra a sinistra, come mostro nella mappa e ora in basso a destra.</a:t>
            </a:r>
          </a:p>
        </p:txBody>
      </p:sp>
      <p:pic>
        <p:nvPicPr>
          <p:cNvPr id="2" name="Immagine 1" descr="foto 5.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923986">
            <a:off x="6306605" y="4405985"/>
            <a:ext cx="2753424" cy="2011529"/>
          </a:xfrm>
          <a:prstGeom prst="rect">
            <a:avLst/>
          </a:prstGeom>
        </p:spPr>
      </p:pic>
      <p:pic>
        <p:nvPicPr>
          <p:cNvPr id="7" name="Immagine 6" descr="foto 2.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5852914">
            <a:off x="277888" y="4097319"/>
            <a:ext cx="2553730" cy="2779226"/>
          </a:xfrm>
          <a:prstGeom prst="rect">
            <a:avLst/>
          </a:prstGeom>
        </p:spPr>
      </p:pic>
      <p:pic>
        <p:nvPicPr>
          <p:cNvPr id="4" name="Immagine 3" descr="foto 5.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65987" y="4203700"/>
            <a:ext cx="2937794" cy="2194278"/>
          </a:xfrm>
          <a:prstGeom prst="rect">
            <a:avLst/>
          </a:prstGeom>
        </p:spPr>
      </p:pic>
    </p:spTree>
    <p:extLst>
      <p:ext uri="{BB962C8B-B14F-4D97-AF65-F5344CB8AC3E}">
        <p14:creationId xmlns:p14="http://schemas.microsoft.com/office/powerpoint/2010/main" val="25465954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Segnaposto contenuto 1" descr="foto 1.JPG"/>
          <p:cNvPicPr>
            <a:picLocks noGrp="1" noChangeAspect="1"/>
          </p:cNvPicPr>
          <p:nvPr>
            <p:ph idx="1"/>
          </p:nvPr>
        </p:nvPicPr>
        <p:blipFill>
          <a:blip r:embed="rId2" cstate="email">
            <a:extLst>
              <a:ext uri="{28A0092B-C50C-407E-A947-70E740481C1C}">
                <a14:useLocalDpi xmlns:a14="http://schemas.microsoft.com/office/drawing/2010/main"/>
              </a:ext>
            </a:extLst>
          </a:blip>
          <a:srcRect/>
          <a:stretch>
            <a:fillRect/>
          </a:stretch>
        </p:blipFill>
        <p:spPr>
          <a:xfrm rot="10800000">
            <a:off x="-3" y="0"/>
            <a:ext cx="9144001" cy="6769100"/>
          </a:xfrm>
        </p:spPr>
      </p:pic>
    </p:spTree>
    <p:extLst>
      <p:ext uri="{BB962C8B-B14F-4D97-AF65-F5344CB8AC3E}">
        <p14:creationId xmlns:p14="http://schemas.microsoft.com/office/powerpoint/2010/main" val="28709243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74316" y="274638"/>
            <a:ext cx="8542421" cy="1143000"/>
          </a:xfrm>
        </p:spPr>
        <p:txBody>
          <a:bodyPr/>
          <a:lstStyle/>
          <a:p>
            <a:r>
              <a:rPr lang="it-IT" dirty="0" smtClean="0"/>
              <a:t>LE MIE FONTI:</a:t>
            </a:r>
            <a:endParaRPr lang="it-IT" dirty="0"/>
          </a:p>
        </p:txBody>
      </p:sp>
      <p:sp>
        <p:nvSpPr>
          <p:cNvPr id="3" name="Segnaposto contenuto 2"/>
          <p:cNvSpPr>
            <a:spLocks noGrp="1"/>
          </p:cNvSpPr>
          <p:nvPr>
            <p:ph idx="1"/>
          </p:nvPr>
        </p:nvSpPr>
        <p:spPr>
          <a:xfrm>
            <a:off x="227263" y="1737895"/>
            <a:ext cx="8689474" cy="4892841"/>
          </a:xfrm>
        </p:spPr>
        <p:txBody>
          <a:bodyPr/>
          <a:lstStyle/>
          <a:p>
            <a:r>
              <a:rPr lang="it-IT" dirty="0" smtClean="0"/>
              <a:t>DA : Wikipedia </a:t>
            </a:r>
          </a:p>
          <a:p>
            <a:r>
              <a:rPr lang="it-IT" dirty="0" smtClean="0"/>
              <a:t>Sant’</a:t>
            </a:r>
            <a:r>
              <a:rPr lang="it-IT" dirty="0" err="1"/>
              <a:t>A</a:t>
            </a:r>
            <a:r>
              <a:rPr lang="it-IT" dirty="0" err="1" smtClean="0"/>
              <a:t>gnese.org</a:t>
            </a:r>
            <a:endParaRPr lang="it-IT" dirty="0"/>
          </a:p>
          <a:p>
            <a:r>
              <a:rPr lang="it-IT" dirty="0" err="1" smtClean="0"/>
              <a:t>www.Treccani.it</a:t>
            </a:r>
            <a:endParaRPr lang="it-IT" dirty="0" smtClean="0"/>
          </a:p>
          <a:p>
            <a:r>
              <a:rPr lang="it-IT" dirty="0" smtClean="0"/>
              <a:t>Google </a:t>
            </a:r>
            <a:r>
              <a:rPr lang="it-IT" dirty="0" err="1" smtClean="0"/>
              <a:t>maps</a:t>
            </a:r>
            <a:endParaRPr lang="it-IT" dirty="0" smtClean="0"/>
          </a:p>
          <a:p>
            <a:r>
              <a:rPr lang="it-IT" dirty="0" smtClean="0"/>
              <a:t>Yahoo </a:t>
            </a:r>
            <a:r>
              <a:rPr lang="it-IT" dirty="0" err="1"/>
              <a:t>A</a:t>
            </a:r>
            <a:r>
              <a:rPr lang="it-IT" dirty="0" err="1" smtClean="0"/>
              <a:t>nswer</a:t>
            </a:r>
            <a:r>
              <a:rPr lang="it-IT" dirty="0" smtClean="0"/>
              <a:t> </a:t>
            </a:r>
          </a:p>
          <a:p>
            <a:r>
              <a:rPr lang="it-IT" dirty="0" smtClean="0"/>
              <a:t>Tesori di Roma</a:t>
            </a:r>
          </a:p>
          <a:p>
            <a:endParaRPr lang="it-IT" dirty="0"/>
          </a:p>
        </p:txBody>
      </p:sp>
    </p:spTree>
    <p:extLst>
      <p:ext uri="{BB962C8B-B14F-4D97-AF65-F5344CB8AC3E}">
        <p14:creationId xmlns:p14="http://schemas.microsoft.com/office/powerpoint/2010/main" val="3639486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Diario di viaggio">
  <a:themeElements>
    <a:clrScheme name="Diario di viaggio">
      <a:dk1>
        <a:sysClr val="windowText" lastClr="000000"/>
      </a:dk1>
      <a:lt1>
        <a:srgbClr val="EAC968"/>
      </a:lt1>
      <a:dk2>
        <a:srgbClr val="2A2515"/>
      </a:dk2>
      <a:lt2>
        <a:srgbClr val="82682C"/>
      </a:lt2>
      <a:accent1>
        <a:srgbClr val="B74D21"/>
      </a:accent1>
      <a:accent2>
        <a:srgbClr val="A32323"/>
      </a:accent2>
      <a:accent3>
        <a:srgbClr val="4576A3"/>
      </a:accent3>
      <a:accent4>
        <a:srgbClr val="615D9A"/>
      </a:accent4>
      <a:accent5>
        <a:srgbClr val="67924B"/>
      </a:accent5>
      <a:accent6>
        <a:srgbClr val="BF7B1B"/>
      </a:accent6>
      <a:hlink>
        <a:srgbClr val="99350B"/>
      </a:hlink>
      <a:folHlink>
        <a:srgbClr val="785140"/>
      </a:folHlink>
    </a:clrScheme>
    <a:fontScheme name="Diario di viaggio">
      <a:majorFont>
        <a:latin typeface="Calisto MT"/>
        <a:ea typeface=""/>
        <a:cs typeface=""/>
        <a:font script="Jpan" typeface="ＭＳ 明朝"/>
        <a:font script="Hans" typeface="宋体"/>
        <a:font script="Hant" typeface="新細明體"/>
      </a:majorFont>
      <a:minorFont>
        <a:latin typeface="Calisto MT"/>
        <a:ea typeface=""/>
        <a:cs typeface=""/>
        <a:font script="Jpan" typeface="ＭＳ 明朝"/>
        <a:font script="Hans" typeface="宋体"/>
        <a:font script="Hant" typeface="新細明體"/>
      </a:minorFont>
    </a:fontScheme>
    <a:fmtScheme name="Diario di viaggio">
      <a:fillStyleLst>
        <a:solidFill>
          <a:schemeClr val="phClr"/>
        </a:solidFill>
        <a:blipFill rotWithShape="1">
          <a:blip xmlns:r="http://schemas.openxmlformats.org/officeDocument/2006/relationships" r:embed="rId1">
            <a:duotone>
              <a:schemeClr val="phClr">
                <a:shade val="20000"/>
                <a:satMod val="130000"/>
              </a:schemeClr>
              <a:schemeClr val="phClr">
                <a:tint val="80000"/>
                <a:satMod val="150000"/>
              </a:schemeClr>
            </a:duotone>
          </a:blip>
          <a:tile tx="0" ty="0" sx="50000" sy="50000" flip="none" algn="tl"/>
        </a:blipFill>
        <a:blipFill rotWithShape="1">
          <a:blip xmlns:r="http://schemas.openxmlformats.org/officeDocument/2006/relationships" r:embed="rId2">
            <a:duotone>
              <a:schemeClr val="phClr">
                <a:shade val="20000"/>
                <a:satMod val="130000"/>
              </a:schemeClr>
              <a:schemeClr val="phClr">
                <a:tint val="80000"/>
                <a:satMod val="150000"/>
              </a:schemeClr>
            </a:duotone>
          </a:blip>
          <a:tile tx="0" ty="0" sx="50000" sy="50000" flip="none" algn="tl"/>
        </a:blip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dir="6600000" sx="102000" sy="102000" rotWithShape="0">
              <a:srgbClr val="000000">
                <a:alpha val="35000"/>
              </a:srgbClr>
            </a:outerShdw>
          </a:effectLst>
        </a:effectStyle>
        <a:effectStyle>
          <a:effectLst>
            <a:outerShdw blurRad="88900" dist="63500" dir="2400000" rotWithShape="0">
              <a:srgbClr val="000000">
                <a:alpha val="50000"/>
              </a:srgbClr>
            </a:outerShdw>
          </a:effectLst>
          <a:scene3d>
            <a:camera prst="orthographicFront">
              <a:rot lat="0" lon="0" rev="0"/>
            </a:camera>
            <a:lightRig rig="sunset" dir="t">
              <a:rot lat="0" lon="0" rev="4200000"/>
            </a:lightRig>
          </a:scene3d>
          <a:sp3d>
            <a:bevelT w="63500" h="25400" prst="coolSlant"/>
          </a:sp3d>
        </a:effectStyle>
      </a:effectStyleLst>
      <a:bgFillStyleLst>
        <a:solidFill>
          <a:schemeClr val="phClr"/>
        </a:solidFill>
        <a:gradFill rotWithShape="1">
          <a:gsLst>
            <a:gs pos="0">
              <a:schemeClr val="phClr">
                <a:tint val="50000"/>
                <a:shade val="90000"/>
                <a:hueMod val="85000"/>
                <a:satMod val="300000"/>
                <a:lumMod val="100000"/>
              </a:schemeClr>
            </a:gs>
            <a:gs pos="40000">
              <a:schemeClr val="phClr">
                <a:tint val="45000"/>
                <a:shade val="99000"/>
                <a:hueMod val="95000"/>
                <a:satMod val="300000"/>
                <a:lumMod val="100000"/>
              </a:schemeClr>
            </a:gs>
            <a:gs pos="100000">
              <a:schemeClr val="phClr">
                <a:shade val="20000"/>
                <a:hueMod val="95000"/>
                <a:satMod val="255000"/>
                <a:lumMod val="100000"/>
              </a:schemeClr>
            </a:gs>
          </a:gsLst>
          <a:path path="circle">
            <a:fillToRect l="50000" t="-80000" r="50000" b="180000"/>
          </a:path>
        </a:gradFill>
        <a:gradFill rotWithShape="1">
          <a:gsLst>
            <a:gs pos="0">
              <a:schemeClr val="phClr">
                <a:tint val="70000"/>
                <a:satMod val="2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Diario di viaggio.thmx</Template>
  <TotalTime>353</TotalTime>
  <Words>215</Words>
  <Application>Microsoft Office PowerPoint</Application>
  <PresentationFormat>Presentazione su schermo (4:3)</PresentationFormat>
  <Paragraphs>16</Paragraphs>
  <Slides>6</Slides>
  <Notes>1</Notes>
  <HiddenSlides>0</HiddenSlides>
  <MMClips>0</MMClips>
  <ScaleCrop>false</ScaleCrop>
  <HeadingPairs>
    <vt:vector size="4" baseType="variant">
      <vt:variant>
        <vt:lpstr>Tema</vt:lpstr>
      </vt:variant>
      <vt:variant>
        <vt:i4>1</vt:i4>
      </vt:variant>
      <vt:variant>
        <vt:lpstr>Titoli diapositive</vt:lpstr>
      </vt:variant>
      <vt:variant>
        <vt:i4>6</vt:i4>
      </vt:variant>
    </vt:vector>
  </HeadingPairs>
  <TitlesOfParts>
    <vt:vector size="7" baseType="lpstr">
      <vt:lpstr>Diario di viaggio</vt:lpstr>
      <vt:lpstr>IL MAUSOLEO DI S. COSTANZA</vt:lpstr>
      <vt:lpstr>Presentazione standard di PowerPoint</vt:lpstr>
      <vt:lpstr>Presentazione standard di PowerPoint</vt:lpstr>
      <vt:lpstr>Presentazione standard di PowerPoint</vt:lpstr>
      <vt:lpstr>Presentazione standard di PowerPoint</vt:lpstr>
      <vt:lpstr>LE MIE FONTI:</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 MAUSOLEO DI S. COSTANZA</dc:title>
  <dc:creator>Sandro</dc:creator>
  <cp:lastModifiedBy>Lenovo</cp:lastModifiedBy>
  <cp:revision>30</cp:revision>
  <cp:lastPrinted>2014-05-03T20:57:32Z</cp:lastPrinted>
  <dcterms:created xsi:type="dcterms:W3CDTF">2014-05-01T17:10:18Z</dcterms:created>
  <dcterms:modified xsi:type="dcterms:W3CDTF">2014-05-06T17:00:50Z</dcterms:modified>
</cp:coreProperties>
</file>